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115" d="100"/>
          <a:sy n="115" d="100"/>
        </p:scale>
        <p:origin x="1824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吹き出し 13"/>
          <p:cNvSpPr/>
          <p:nvPr/>
        </p:nvSpPr>
        <p:spPr>
          <a:xfrm>
            <a:off x="-2373359" y="804942"/>
            <a:ext cx="1985420" cy="509514"/>
          </a:xfrm>
          <a:prstGeom prst="wedgeRoundRectCallout">
            <a:avLst>
              <a:gd name="adj1" fmla="val 65123"/>
              <a:gd name="adj2" fmla="val -39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-2373359" y="1594394"/>
            <a:ext cx="2073729" cy="645573"/>
          </a:xfrm>
          <a:prstGeom prst="wedgeRoundRectCallout">
            <a:avLst>
              <a:gd name="adj1" fmla="val 61830"/>
              <a:gd name="adj2" fmla="val -388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2535" y="3644191"/>
            <a:ext cx="9410952" cy="2706733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</a:rPr>
              <a:t>事業概要を表す図・イラスト、建物の写真等</a:t>
            </a:r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063093"/>
              </p:ext>
            </p:extLst>
          </p:nvPr>
        </p:nvGraphicFramePr>
        <p:xfrm>
          <a:off x="200957" y="870254"/>
          <a:ext cx="9475058" cy="233845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804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033">
                  <a:extLst>
                    <a:ext uri="{9D8B030D-6E8A-4147-A177-3AD203B41FA5}">
                      <a16:colId xmlns:a16="http://schemas.microsoft.com/office/drawing/2014/main" val="3941887551"/>
                    </a:ext>
                  </a:extLst>
                </a:gridCol>
                <a:gridCol w="46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申請者名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i="0" u="sng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●●</a:t>
                      </a:r>
                      <a:r>
                        <a:rPr kumimoji="1" lang="ja-JP" altLang="en-US" sz="1200" b="0" i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、●●、●●</a:t>
                      </a:r>
                      <a:endParaRPr kumimoji="1" lang="ja-JP" altLang="en-US" sz="1200" b="0" i="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総事業費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テレワーク施設整備事業：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B.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テレワーク施設活用事業：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（事業概要を記載）</a:t>
                      </a:r>
                      <a:endParaRPr kumimoji="1" lang="ja-JP" altLang="en-US" sz="1200" b="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8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達成目標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89" y="176348"/>
            <a:ext cx="9916151" cy="645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242213" y="828866"/>
            <a:ext cx="1723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複数者いる場合は、代表者に下線を引くこと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2406299" y="1593636"/>
            <a:ext cx="2106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総事業費・補助金申請額は千円未満切捨てで記載すること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58889" y="36292"/>
            <a:ext cx="2527769" cy="25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令和２年度沖縄テレワーク推進事業</a:t>
            </a:r>
            <a:endParaRPr lang="ja-JP" altLang="en-US" sz="1200" dirty="0" smtClean="0">
              <a:ln w="1905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2469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-2389829" y="3749039"/>
            <a:ext cx="2073729" cy="1075487"/>
          </a:xfrm>
          <a:prstGeom prst="wedgeRoundRectCallout">
            <a:avLst>
              <a:gd name="adj1" fmla="val 61830"/>
              <a:gd name="adj2" fmla="val -5014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2373359" y="3808864"/>
            <a:ext cx="2106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１枚に収めること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施設整備事業、施設活用事業のどちらにも申請している場合には、２事業で１枚の概要紙を作成すること。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2020-02-05T04:52:00Z</dcterms:created>
  <dcterms:modified xsi:type="dcterms:W3CDTF">2020-02-05T04:52:07Z</dcterms:modified>
</cp:coreProperties>
</file>