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111" d="100"/>
          <a:sy n="111" d="100"/>
        </p:scale>
        <p:origin x="2034" y="114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2022/4/19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2022/4/19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2022/4/19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2022/4/19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令和４年度沖縄型クリ－ンエネルギー導入促進調査事業（２次公募）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14118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56859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711230" y="2374616"/>
            <a:ext cx="2520280" cy="715089"/>
          </a:xfrm>
          <a:prstGeom prst="wedgeRoundRectCallout">
            <a:avLst>
              <a:gd name="adj1" fmla="val 55977"/>
              <a:gd name="adj2" fmla="val -274617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81232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216</Words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2019-10-07T02:22:51Z</dcterms:created>
  <dcterms:modified xsi:type="dcterms:W3CDTF">2022-04-19T02:53:46Z</dcterms:modified>
</cp:coreProperties>
</file>