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648" r:id="rId1"/>
  </p:sldMasterIdLst>
  <p:notesMasterIdLst>
    <p:notesMasterId r:id="rId3"/>
  </p:notesMasterIdLst>
  <p:sldIdLst>
    <p:sldId id="461" r:id="rId2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E86C8"/>
    <a:srgbClr val="7E1083"/>
    <a:srgbClr val="5FB955"/>
    <a:srgbClr val="8CCC84"/>
    <a:srgbClr val="B2CB7F"/>
    <a:srgbClr val="CCFF99"/>
    <a:srgbClr val="66FF33"/>
    <a:srgbClr val="00CC99"/>
    <a:srgbClr val="00FF00"/>
    <a:srgbClr val="00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FECB4D8-DB02-4DC6-A0A2-4F2EBAE1DC90}" styleName="中間スタイル 1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64" autoAdjust="0"/>
    <p:restoredTop sz="95873" autoAdjust="0"/>
  </p:normalViewPr>
  <p:slideViewPr>
    <p:cSldViewPr snapToGrid="0">
      <p:cViewPr varScale="1">
        <p:scale>
          <a:sx n="111" d="100"/>
          <a:sy n="111" d="100"/>
        </p:scale>
        <p:origin x="1680" y="144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83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19413" cy="493713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2"/>
            <a:ext cx="2919412" cy="493713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r">
              <a:defRPr sz="1200"/>
            </a:lvl1pPr>
          </a:lstStyle>
          <a:p>
            <a:fld id="{90F73343-A501-40EC-96EE-808513613A66}" type="datetimeFigureOut">
              <a:rPr kumimoji="1" lang="ja-JP" altLang="en-US" smtClean="0"/>
              <a:t>2021/7/13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7" tIns="45714" rIns="91427" bIns="45714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1" y="4686300"/>
            <a:ext cx="5389563" cy="4440238"/>
          </a:xfrm>
          <a:prstGeom prst="rect">
            <a:avLst/>
          </a:prstGeom>
        </p:spPr>
        <p:txBody>
          <a:bodyPr vert="horz" lIns="91427" tIns="45714" rIns="91427" bIns="45714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371013"/>
            <a:ext cx="2919413" cy="493712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r">
              <a:defRPr sz="1200"/>
            </a:lvl1pPr>
          </a:lstStyle>
          <a:p>
            <a:fld id="{3781EB83-02FA-4BF6-832E-67A0E11A499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77996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73707-36B0-408B-9F0E-A9650B96256A}" type="datetime1">
              <a:rPr kumimoji="1" lang="ja-JP" altLang="en-US" smtClean="0"/>
              <a:t>2021/7/13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5F7AC-18DB-45DD-9943-11411C34958D}" type="datetime1">
              <a:rPr kumimoji="1" lang="ja-JP" altLang="en-US" smtClean="0"/>
              <a:t>2021/7/13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9D67E-5D9F-4DD8-B7AA-47D8070366BA}" type="datetime1">
              <a:rPr kumimoji="1" lang="ja-JP" altLang="en-US" smtClean="0"/>
              <a:t>2021/7/13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1F036-B167-4397-9AFC-F22130D85DD0}" type="datetime1">
              <a:rPr kumimoji="1" lang="ja-JP" altLang="en-US" smtClean="0"/>
              <a:t>2021/7/13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37CB5-6866-436B-94E3-84B61437B84B}" type="datetime1">
              <a:rPr kumimoji="1" lang="ja-JP" altLang="en-US" smtClean="0"/>
              <a:t>2021/7/13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7457B-92F5-40DB-9C23-352EFB33E7CF}" type="datetime1">
              <a:rPr kumimoji="1" lang="ja-JP" altLang="en-US" smtClean="0"/>
              <a:t>2021/7/13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2354D-6AAB-4D22-B1C2-3AA01FCF9408}" type="datetime1">
              <a:rPr kumimoji="1" lang="ja-JP" altLang="en-US" smtClean="0"/>
              <a:t>2021/7/13</a:t>
            </a:fld>
            <a:endParaRPr kumimoji="1" lang="ja-JP" altLang="en-US" dirty="0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F179-7FC5-4C60-B30A-0AD7E50990FA}" type="datetime1">
              <a:rPr kumimoji="1" lang="ja-JP" altLang="en-US" smtClean="0"/>
              <a:t>2021/7/13</a:t>
            </a:fld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30866-5901-4B3C-84EE-28A09939EFCC}" type="datetime1">
              <a:rPr kumimoji="1" lang="ja-JP" altLang="en-US" smtClean="0"/>
              <a:t>2021/7/13</a:t>
            </a:fld>
            <a:endParaRPr kumimoji="1" lang="ja-JP" altLang="en-US" dirty="0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0DA22-05DC-4C1E-ABCF-F52B390AE2CB}" type="datetime1">
              <a:rPr kumimoji="1" lang="ja-JP" altLang="en-US" smtClean="0"/>
              <a:t>2021/7/13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B7087-76C3-41EF-987C-9FD4E9BC396A}" type="datetime1">
              <a:rPr kumimoji="1" lang="ja-JP" altLang="en-US" smtClean="0"/>
              <a:t>2021/7/13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DB9C0C-1DE3-44DB-A8F6-BBB5047B0E90}" type="datetime1">
              <a:rPr kumimoji="1" lang="ja-JP" altLang="en-US" smtClean="0"/>
              <a:t>2021/7/13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272535" y="3644191"/>
            <a:ext cx="9410952" cy="2706733"/>
          </a:xfrm>
          <a:prstGeom prst="rect">
            <a:avLst/>
          </a:prstGeom>
          <a:solidFill>
            <a:schemeClr val="bg1"/>
          </a:solidFill>
          <a:ln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prstClr val="black"/>
                </a:solidFill>
              </a:rPr>
              <a:t>事業概要を表す図・イラスト、建物の写真等</a:t>
            </a:r>
            <a:endParaRPr lang="ja-JP" altLang="en-US" dirty="0">
              <a:solidFill>
                <a:prstClr val="black"/>
              </a:solidFill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3248528"/>
              </p:ext>
            </p:extLst>
          </p:nvPr>
        </p:nvGraphicFramePr>
        <p:xfrm>
          <a:off x="212280" y="931319"/>
          <a:ext cx="9383618" cy="2338459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2703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132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496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申請者名</a:t>
                      </a:r>
                      <a:endParaRPr kumimoji="1" lang="en-US" altLang="ja-JP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i="0" u="sng" dirty="0" smtClean="0">
                          <a:solidFill>
                            <a:srgbClr val="FF000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●●</a:t>
                      </a:r>
                      <a:r>
                        <a:rPr kumimoji="1" lang="ja-JP" altLang="en-US" sz="1200" b="0" i="0" dirty="0" smtClean="0">
                          <a:solidFill>
                            <a:srgbClr val="FF000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、●●、●●</a:t>
                      </a:r>
                      <a:endParaRPr kumimoji="1" lang="ja-JP" altLang="en-US" sz="1200" b="0" i="0" dirty="0">
                        <a:solidFill>
                          <a:srgbClr val="FF0000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370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補助金申請</a:t>
                      </a:r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額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テレワーク施設整備事業：</a:t>
                      </a:r>
                      <a:r>
                        <a:rPr kumimoji="1" lang="en-US" altLang="ja-JP" sz="1200" b="0" dirty="0" smtClean="0">
                          <a:solidFill>
                            <a:srgbClr val="FF000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XX,XXX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千円（国費：</a:t>
                      </a:r>
                      <a:r>
                        <a:rPr kumimoji="1" lang="en-US" altLang="ja-JP" sz="1200" b="0" dirty="0" smtClean="0">
                          <a:solidFill>
                            <a:srgbClr val="FF000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XX,XXX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千円）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6477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</a:rPr>
                        <a:t>事業概要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 smtClean="0">
                          <a:solidFill>
                            <a:srgbClr val="FF0000"/>
                          </a:solidFill>
                        </a:rPr>
                        <a:t>（事業概要を記載）</a:t>
                      </a:r>
                      <a:endParaRPr kumimoji="1" lang="ja-JP" altLang="en-US" sz="1200" b="0" dirty="0" smtClean="0">
                        <a:solidFill>
                          <a:srgbClr val="FF0000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  <a:p>
                      <a:endParaRPr kumimoji="1" lang="en-US" altLang="ja-JP" sz="1200" b="0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kumimoji="1" lang="en-US" altLang="ja-JP" sz="1200" b="0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kumimoji="1" lang="ja-JP" altLang="en-US" sz="12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682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達成目標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 smtClean="0">
                          <a:solidFill>
                            <a:srgbClr val="FF0000"/>
                          </a:solidFill>
                        </a:rPr>
                        <a:t>●●●　　●件／●件（令和●年度末まで）</a:t>
                      </a:r>
                      <a:endParaRPr kumimoji="1" lang="en-US" altLang="ja-JP" sz="1200" b="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 smtClean="0">
                          <a:solidFill>
                            <a:srgbClr val="FF0000"/>
                          </a:solidFill>
                        </a:rPr>
                        <a:t>●●●　　●件／●件（令和●年度末まで）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7669440"/>
                  </a:ext>
                </a:extLst>
              </a:tr>
            </a:tbl>
          </a:graphicData>
        </a:graphic>
      </p:graphicFrame>
      <p:sp>
        <p:nvSpPr>
          <p:cNvPr id="8" name="正方形/長方形 7"/>
          <p:cNvSpPr/>
          <p:nvPr/>
        </p:nvSpPr>
        <p:spPr>
          <a:xfrm>
            <a:off x="119689" y="176348"/>
            <a:ext cx="9916151" cy="6450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5053" tIns="42526" rIns="85053" bIns="42526" rtlCol="0" anchor="ctr"/>
          <a:lstStyle/>
          <a:p>
            <a:pPr algn="ctr"/>
            <a:r>
              <a:rPr lang="ja-JP" altLang="en-US" sz="2000" b="1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○○事業（別紙１の２（１）①に記載した事業名を記載すること）</a:t>
            </a:r>
            <a:endParaRPr lang="en-US" altLang="ja-JP" sz="20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9100490" y="41728"/>
            <a:ext cx="725682" cy="3175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smtClean="0">
                <a:solidFill>
                  <a:prstClr val="black"/>
                </a:solidFill>
              </a:rPr>
              <a:t>別紙４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-58889" y="36292"/>
            <a:ext cx="2527769" cy="257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5053" tIns="42526" rIns="85053" bIns="42526" rtlCol="0" anchor="ctr"/>
          <a:lstStyle/>
          <a:p>
            <a:pPr algn="ctr"/>
            <a:r>
              <a:rPr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令和３年度沖縄テレワーク推進事業</a:t>
            </a:r>
            <a:endParaRPr lang="ja-JP" altLang="en-US" sz="1200" dirty="0" smtClean="0">
              <a:ln w="1905">
                <a:noFill/>
              </a:ln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11" name="直線コネクタ 10"/>
          <p:cNvCxnSpPr/>
          <p:nvPr/>
        </p:nvCxnSpPr>
        <p:spPr>
          <a:xfrm>
            <a:off x="124691" y="804942"/>
            <a:ext cx="9558796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角丸四角形吹き出し 15"/>
          <p:cNvSpPr/>
          <p:nvPr/>
        </p:nvSpPr>
        <p:spPr>
          <a:xfrm>
            <a:off x="7323491" y="5178723"/>
            <a:ext cx="2073729" cy="306910"/>
          </a:xfrm>
          <a:prstGeom prst="wedgeRoundRectCallout">
            <a:avLst>
              <a:gd name="adj1" fmla="val -68333"/>
              <a:gd name="adj2" fmla="val -43607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7323491" y="5208633"/>
            <a:ext cx="21066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FF0000"/>
                </a:solidFill>
              </a:rPr>
              <a:t>※</a:t>
            </a:r>
            <a:r>
              <a:rPr lang="ja-JP" altLang="en-US" sz="1200" dirty="0" smtClean="0">
                <a:solidFill>
                  <a:srgbClr val="FF0000"/>
                </a:solidFill>
              </a:rPr>
              <a:t>１枚に収めること</a:t>
            </a:r>
            <a:endParaRPr lang="en-US" altLang="ja-JP" sz="1200" dirty="0" smtClean="0">
              <a:solidFill>
                <a:srgbClr val="FF0000"/>
              </a:solidFill>
            </a:endParaRPr>
          </a:p>
        </p:txBody>
      </p:sp>
      <p:sp>
        <p:nvSpPr>
          <p:cNvPr id="3" name="角丸四角形吹き出し 2"/>
          <p:cNvSpPr/>
          <p:nvPr/>
        </p:nvSpPr>
        <p:spPr>
          <a:xfrm>
            <a:off x="7244502" y="1687879"/>
            <a:ext cx="2073729" cy="645573"/>
          </a:xfrm>
          <a:prstGeom prst="wedgeRoundRectCallout">
            <a:avLst>
              <a:gd name="adj1" fmla="val -57734"/>
              <a:gd name="adj2" fmla="val -45638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4" name="角丸四角形吹き出し 13"/>
          <p:cNvSpPr/>
          <p:nvPr/>
        </p:nvSpPr>
        <p:spPr>
          <a:xfrm>
            <a:off x="7276214" y="1048992"/>
            <a:ext cx="1985420" cy="509514"/>
          </a:xfrm>
          <a:prstGeom prst="wedgeRoundRectCallout">
            <a:avLst>
              <a:gd name="adj1" fmla="val -60202"/>
              <a:gd name="adj2" fmla="val -45343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7354230" y="1096841"/>
            <a:ext cx="18542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2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連携主体の場合は、代表機関名に下線を引くこと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7276214" y="1714581"/>
            <a:ext cx="21066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FF0000"/>
                </a:solidFill>
              </a:rPr>
              <a:t>※</a:t>
            </a:r>
            <a:r>
              <a:rPr lang="ja-JP" altLang="en-US" sz="1200" dirty="0" smtClean="0">
                <a:solidFill>
                  <a:srgbClr val="FF0000"/>
                </a:solidFill>
              </a:rPr>
              <a:t>総事業費・補助金申請額は千円未満切捨てで記載すること</a:t>
            </a:r>
            <a:endParaRPr lang="ja-JP" alt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4520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144</Words>
  <PresentationFormat>A4 210 x 297 mm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ＭＳ Ｐゴシック</vt:lpstr>
      <vt:lpstr>ＭＳ ゴシック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dcterms:created xsi:type="dcterms:W3CDTF">2020-02-05T04:43:51Z</dcterms:created>
  <dcterms:modified xsi:type="dcterms:W3CDTF">2021-07-13T02:21:18Z</dcterms:modified>
</cp:coreProperties>
</file>