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114" d="100"/>
          <a:sy n="114" d="100"/>
        </p:scale>
        <p:origin x="2100" y="96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2023/1/26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令和５年度沖縄型クリ－ンエネルギー導入促進調査事業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14118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56859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711230" y="2374616"/>
            <a:ext cx="2520280" cy="715089"/>
          </a:xfrm>
          <a:prstGeom prst="wedgeRoundRectCallout">
            <a:avLst>
              <a:gd name="adj1" fmla="val 71289"/>
              <a:gd name="adj2" fmla="val -287521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81232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212</Words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2019-10-07T02:22:51Z</dcterms:created>
  <dcterms:modified xsi:type="dcterms:W3CDTF">2023-01-26T07:34:40Z</dcterms:modified>
</cp:coreProperties>
</file>