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</p:sldMasterIdLst>
  <p:notesMasterIdLst>
    <p:notesMasterId r:id="rId3"/>
  </p:notesMasterIdLst>
  <p:sldIdLst>
    <p:sldId id="461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E86C8"/>
    <a:srgbClr val="7E1083"/>
    <a:srgbClr val="5FB955"/>
    <a:srgbClr val="8CCC84"/>
    <a:srgbClr val="B2CB7F"/>
    <a:srgbClr val="CCFF99"/>
    <a:srgbClr val="66FF33"/>
    <a:srgbClr val="00CC99"/>
    <a:srgbClr val="00FF00"/>
    <a:srgbClr val="00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5873" autoAdjust="0"/>
  </p:normalViewPr>
  <p:slideViewPr>
    <p:cSldViewPr snapToGrid="0">
      <p:cViewPr varScale="1">
        <p:scale>
          <a:sx n="74" d="100"/>
          <a:sy n="74" d="100"/>
        </p:scale>
        <p:origin x="546" y="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832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19413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3713"/>
          </a:xfrm>
          <a:prstGeom prst="rect">
            <a:avLst/>
          </a:prstGeom>
        </p:spPr>
        <p:txBody>
          <a:bodyPr vert="horz" lIns="91427" tIns="45714" rIns="91427" bIns="45714" rtlCol="0"/>
          <a:lstStyle>
            <a:lvl1pPr algn="r">
              <a:defRPr sz="1200"/>
            </a:lvl1pPr>
          </a:lstStyle>
          <a:p>
            <a:fld id="{90F73343-A501-40EC-96EE-808513613A66}" type="datetimeFigureOut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7" tIns="45714" rIns="91427" bIns="45714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27" tIns="45714" rIns="91427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27" tIns="45714" rIns="91427" bIns="45714" rtlCol="0" anchor="b"/>
          <a:lstStyle>
            <a:lvl1pPr algn="r">
              <a:defRPr sz="1200"/>
            </a:lvl1pPr>
          </a:lstStyle>
          <a:p>
            <a:fld id="{3781EB83-02FA-4BF6-832E-67A0E11A499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799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73707-36B0-408B-9F0E-A9650B96256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5F7AC-18DB-45DD-9943-11411C34958D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9D67E-5D9F-4DD8-B7AA-47D8070366B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F036-B167-4397-9AFC-F22130D85DD0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CB5-6866-436B-94E3-84B61437B84B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A7457B-92F5-40DB-9C23-352EFB33E7CF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32354D-6AAB-4D22-B1C2-3AA01FCF9408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5F179-7FC5-4C60-B30A-0AD7E50990F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430866-5901-4B3C-84EE-28A09939EFCC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0DA22-05DC-4C1E-ABCF-F52B390AE2CB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B7087-76C3-41EF-987C-9FD4E9BC396A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B9C0C-1DE3-44DB-A8F6-BBB5047B0E90}" type="datetime1">
              <a:rPr kumimoji="1" lang="ja-JP" altLang="en-US" smtClean="0"/>
              <a:t>2023/2/7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8CC77-7C3F-4F42-BE18-F028DB2765DB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114301" y="2831000"/>
            <a:ext cx="9656786" cy="392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ja-JP" altLang="en-US" sz="1400" dirty="0">
              <a:solidFill>
                <a:prstClr val="black"/>
              </a:solidFill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846412"/>
              </p:ext>
            </p:extLst>
          </p:nvPr>
        </p:nvGraphicFramePr>
        <p:xfrm>
          <a:off x="114301" y="880110"/>
          <a:ext cx="9656786" cy="195124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368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9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974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j-ea"/>
                          <a:ea typeface="+mj-ea"/>
                          <a:cs typeface="+mn-cs"/>
                        </a:rPr>
                        <a:t>申請者名</a:t>
                      </a:r>
                      <a:endParaRPr kumimoji="1" lang="en-US" altLang="ja-JP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j-ea"/>
                        <a:ea typeface="+mj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1" i="0" u="none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　</a:t>
                      </a:r>
                      <a:r>
                        <a:rPr kumimoji="1" lang="ja-JP" altLang="en-US" sz="1400" b="1" i="0" u="sng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●●</a:t>
                      </a:r>
                      <a:r>
                        <a:rPr kumimoji="1" lang="ja-JP" altLang="en-US" sz="1400" b="1" i="0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、●●、●●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9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補助金申請額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　</a:t>
                      </a:r>
                      <a:r>
                        <a:rPr kumimoji="1" lang="ja-JP" altLang="en-US" sz="1400" b="1" dirty="0">
                          <a:solidFill>
                            <a:srgbClr val="FF0000"/>
                          </a:solidFill>
                          <a:latin typeface="+mj-ea"/>
                          <a:ea typeface="+mj-ea"/>
                        </a:rPr>
                        <a:t>００，０００，０００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 円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施設のビジョン・コンセプト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305966"/>
                  </a:ext>
                </a:extLst>
              </a:tr>
              <a:tr h="46176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達成目標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rgbClr val="FF0000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0230681"/>
                  </a:ext>
                </a:extLst>
              </a:tr>
              <a:tr h="304974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事業概要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7669440"/>
                  </a:ext>
                </a:extLst>
              </a:tr>
            </a:tbl>
          </a:graphicData>
        </a:graphic>
      </p:graphicFrame>
      <p:sp>
        <p:nvSpPr>
          <p:cNvPr id="8" name="正方形/長方形 7"/>
          <p:cNvSpPr/>
          <p:nvPr/>
        </p:nvSpPr>
        <p:spPr>
          <a:xfrm>
            <a:off x="153981" y="446305"/>
            <a:ext cx="9619740" cy="384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pPr algn="ctr"/>
            <a:r>
              <a:rPr lang="ja-JP" altLang="en-US" sz="20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事業名</a:t>
            </a:r>
            <a:endParaRPr lang="en-US" altLang="ja-JP" sz="20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9100490" y="41728"/>
            <a:ext cx="725682" cy="3175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>
                <a:solidFill>
                  <a:prstClr val="black"/>
                </a:solidFill>
              </a:rPr>
              <a:t>別紙４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0" y="-69538"/>
            <a:ext cx="6172200" cy="4616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5053" tIns="42526" rIns="85053" bIns="42526" rtlCol="0" anchor="ctr"/>
          <a:lstStyle/>
          <a:p>
            <a:r>
              <a:rPr lang="ja-JP" altLang="en-US" sz="1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令和５年度沖縄型スタートアップ集積拠点化推進事業</a:t>
            </a:r>
            <a:r>
              <a:rPr lang="ja-JP" altLang="en-US" sz="1200" dirty="0">
                <a:ln w="1905">
                  <a:noFill/>
                </a:ln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（スタートアップ集積拠点支援事業）</a:t>
            </a:r>
          </a:p>
        </p:txBody>
      </p:sp>
      <p:cxnSp>
        <p:nvCxnSpPr>
          <p:cNvPr id="11" name="直線コネクタ 10"/>
          <p:cNvCxnSpPr/>
          <p:nvPr/>
        </p:nvCxnSpPr>
        <p:spPr>
          <a:xfrm>
            <a:off x="158981" y="804942"/>
            <a:ext cx="9558796" cy="0"/>
          </a:xfrm>
          <a:prstGeom prst="line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吹き出し 13"/>
          <p:cNvSpPr/>
          <p:nvPr/>
        </p:nvSpPr>
        <p:spPr>
          <a:xfrm>
            <a:off x="7276214" y="1048992"/>
            <a:ext cx="1985420" cy="509514"/>
          </a:xfrm>
          <a:prstGeom prst="wedgeRoundRectCallout">
            <a:avLst>
              <a:gd name="adj1" fmla="val -60202"/>
              <a:gd name="adj2" fmla="val -45343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7354230" y="1096841"/>
            <a:ext cx="1854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連携主体の場合は、代表機関名に下線を引くこと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39E92CA-ED65-D717-B873-BC9A43E1C8F4}"/>
              </a:ext>
            </a:extLst>
          </p:cNvPr>
          <p:cNvSpPr/>
          <p:nvPr/>
        </p:nvSpPr>
        <p:spPr>
          <a:xfrm>
            <a:off x="1565934" y="4676997"/>
            <a:ext cx="7189445" cy="467518"/>
          </a:xfrm>
          <a:prstGeom prst="rect">
            <a:avLst/>
          </a:prstGeom>
          <a:noFill/>
          <a:ln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事業概要は図・イラスト、写真等を使ってわかりやすく記載のこと。（</a:t>
            </a:r>
            <a:r>
              <a:rPr lang="en-US" altLang="ja-JP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6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枚に収めること）</a:t>
            </a:r>
          </a:p>
        </p:txBody>
      </p:sp>
    </p:spTree>
    <p:extLst>
      <p:ext uri="{BB962C8B-B14F-4D97-AF65-F5344CB8AC3E}">
        <p14:creationId xmlns:p14="http://schemas.microsoft.com/office/powerpoint/2010/main" val="884520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A4 210 x 297 mm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ＭＳ Ｐゴシック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2020-02-05T04:43:51Z</dcterms:created>
  <dcterms:modified xsi:type="dcterms:W3CDTF">2023-02-07T07:24:49Z</dcterms:modified>
</cp:coreProperties>
</file>