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58" d="100"/>
          <a:sy n="58" d="100"/>
        </p:scale>
        <p:origin x="906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2024/2/1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4301" y="2831000"/>
            <a:ext cx="9656786" cy="39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400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278292"/>
              </p:ext>
            </p:extLst>
          </p:nvPr>
        </p:nvGraphicFramePr>
        <p:xfrm>
          <a:off x="114301" y="880110"/>
          <a:ext cx="9656786" cy="195124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36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申請者名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i="0" u="none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　</a:t>
                      </a:r>
                      <a:r>
                        <a:rPr kumimoji="1" lang="ja-JP" altLang="en-US" sz="1400" b="1" i="0" u="sng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●●</a:t>
                      </a:r>
                      <a:r>
                        <a:rPr kumimoji="1" lang="ja-JP" altLang="en-US" sz="1400" b="1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、●●、●●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補助金申請額（申請タイプ）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円（</a:t>
                      </a:r>
                      <a:r>
                        <a:rPr kumimoji="1" lang="ja-JP" altLang="en-US" sz="1400" b="1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</a:t>
                      </a: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タイプ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施設のビジョン・コンセプト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305966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達成目標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0497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事業概要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53981" y="446305"/>
            <a:ext cx="9619740" cy="384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69538"/>
            <a:ext cx="6172200" cy="461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令和６年度沖縄型スタートアップ拠点化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（スタートアップ集積拠点支援事業）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15898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吹き出し 13"/>
          <p:cNvSpPr/>
          <p:nvPr/>
        </p:nvSpPr>
        <p:spPr>
          <a:xfrm>
            <a:off x="7276214" y="1048992"/>
            <a:ext cx="1985420" cy="509514"/>
          </a:xfrm>
          <a:prstGeom prst="wedgeRoundRectCallout">
            <a:avLst>
              <a:gd name="adj1" fmla="val -60202"/>
              <a:gd name="adj2" fmla="val -4534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54230" y="1096841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連携主体の場合は、代表機関名に下線を引くこと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39E92CA-ED65-D717-B873-BC9A43E1C8F4}"/>
              </a:ext>
            </a:extLst>
          </p:cNvPr>
          <p:cNvSpPr/>
          <p:nvPr/>
        </p:nvSpPr>
        <p:spPr>
          <a:xfrm>
            <a:off x="1565934" y="4676997"/>
            <a:ext cx="7189445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2024-02-01T01:17:30Z</dcterms:modified>
</cp:coreProperties>
</file>