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7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D0"/>
    <a:srgbClr val="99D6EC"/>
    <a:srgbClr val="FF5A0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114" d="100"/>
          <a:sy n="114" d="100"/>
        </p:scale>
        <p:origin x="2100" y="96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2024/1/31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事業のタイトル名：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2813"/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39" y="306208"/>
            <a:ext cx="2664297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申請者（共同申請者）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令和〇年度 沖縄型クリ－ンエネルギー導入促進実証事業費補助金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04668"/>
              </p:ext>
            </p:extLst>
          </p:nvPr>
        </p:nvGraphicFramePr>
        <p:xfrm>
          <a:off x="177218" y="871887"/>
          <a:ext cx="9600318" cy="319085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60031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816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事業の目的及び内容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909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931491"/>
              </p:ext>
            </p:extLst>
          </p:nvPr>
        </p:nvGraphicFramePr>
        <p:xfrm>
          <a:off x="182888" y="5835502"/>
          <a:ext cx="3639922" cy="5257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06366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506712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506711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506711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506711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506711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59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7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20●●</a:t>
                      </a:r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○○</a:t>
                      </a:r>
                      <a:r>
                        <a:rPr kumimoji="1" lang="en-US" altLang="ja-JP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t/</a:t>
                      </a:r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558733" y="34637"/>
            <a:ext cx="1312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事業概要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》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98222"/>
              </p:ext>
            </p:extLst>
          </p:nvPr>
        </p:nvGraphicFramePr>
        <p:xfrm>
          <a:off x="3979296" y="5832347"/>
          <a:ext cx="5844295" cy="944189"/>
        </p:xfrm>
        <a:graphic>
          <a:graphicData uri="http://schemas.openxmlformats.org/drawingml/2006/table">
            <a:tbl>
              <a:tblPr firstRow="1" bandRow="1"/>
              <a:tblGrid>
                <a:gridCol w="1875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662">
                  <a:extLst>
                    <a:ext uri="{9D8B030D-6E8A-4147-A177-3AD203B41FA5}">
                      <a16:colId xmlns:a16="http://schemas.microsoft.com/office/drawing/2014/main" val="4179304931"/>
                    </a:ext>
                  </a:extLst>
                </a:gridCol>
                <a:gridCol w="585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5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5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5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704286" y="1097919"/>
            <a:ext cx="415179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（別紙１）</a:t>
            </a:r>
            <a:r>
              <a:rPr kumimoji="0" lang="zh-TW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補助事業計画書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の（１）②又は（２）①に記載の内容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704528" y="1412776"/>
            <a:ext cx="2292332" cy="4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0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9pt》</a:t>
            </a:r>
          </a:p>
          <a:p>
            <a:pPr>
              <a:spcBef>
                <a:spcPts val="600"/>
              </a:spcBef>
            </a:pPr>
            <a:r>
              <a:rPr kumimoji="0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図表やイラストの挿入可</a:t>
            </a:r>
            <a:r>
              <a:rPr kumimoji="0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495026"/>
              </p:ext>
            </p:extLst>
          </p:nvPr>
        </p:nvGraphicFramePr>
        <p:xfrm>
          <a:off x="177218" y="4347520"/>
          <a:ext cx="9600326" cy="1129087"/>
        </p:xfrm>
        <a:graphic>
          <a:graphicData uri="http://schemas.openxmlformats.org/drawingml/2006/table">
            <a:tbl>
              <a:tblPr firstRow="1" bandRow="1"/>
              <a:tblGrid>
                <a:gridCol w="2471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864198399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1343868162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405837348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63015021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148993071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61359157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3205413410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423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実施項目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10514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0525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352600" y="4062662"/>
            <a:ext cx="5112568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（別紙１）</a:t>
            </a:r>
            <a:r>
              <a:rPr kumimoji="0" lang="zh-TW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補助事業計画書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の（３）に記載のスケジュール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89406" y="4098873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879074" y="1941215"/>
            <a:ext cx="4379595" cy="34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 ●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●●●万円</a:t>
            </a:r>
            <a:r>
              <a:rPr kumimoji="0"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（複数年度で申請の場合は、年度毎の事業費を記載）</a:t>
            </a:r>
            <a:endParaRPr kumimoji="0"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77780" y="5599081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【CO2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排出削減計画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3880055" y="5602895"/>
            <a:ext cx="1905582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実証終了後の事業計画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8" name="ホームベース 7"/>
          <p:cNvSpPr/>
          <p:nvPr/>
        </p:nvSpPr>
        <p:spPr bwMode="auto">
          <a:xfrm>
            <a:off x="6913128" y="6079462"/>
            <a:ext cx="540000" cy="108000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ホームベース 34"/>
          <p:cNvSpPr/>
          <p:nvPr/>
        </p:nvSpPr>
        <p:spPr bwMode="auto">
          <a:xfrm>
            <a:off x="7491760" y="6269399"/>
            <a:ext cx="1152000" cy="108000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ホームベース 35"/>
          <p:cNvSpPr/>
          <p:nvPr/>
        </p:nvSpPr>
        <p:spPr bwMode="auto">
          <a:xfrm>
            <a:off x="2662750" y="4708744"/>
            <a:ext cx="1152000" cy="97200"/>
          </a:xfrm>
          <a:prstGeom prst="homePlate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ホームベース 36"/>
          <p:cNvSpPr/>
          <p:nvPr/>
        </p:nvSpPr>
        <p:spPr bwMode="auto">
          <a:xfrm>
            <a:off x="3846632" y="4870344"/>
            <a:ext cx="576000" cy="97200"/>
          </a:xfrm>
          <a:prstGeom prst="homePlate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ホームベース 37"/>
          <p:cNvSpPr/>
          <p:nvPr/>
        </p:nvSpPr>
        <p:spPr bwMode="auto">
          <a:xfrm>
            <a:off x="4440216" y="5028647"/>
            <a:ext cx="576000" cy="97200"/>
          </a:xfrm>
          <a:prstGeom prst="homePlate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36000" y="6377399"/>
            <a:ext cx="3288431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（別紙１）</a:t>
            </a:r>
            <a:r>
              <a:rPr kumimoji="0" lang="zh-TW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補助事業計画書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の（２）④の記載内容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572051" y="5572217"/>
            <a:ext cx="3288431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（別紙１）</a:t>
            </a:r>
            <a:r>
              <a:rPr kumimoji="0" lang="zh-TW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補助事業計画書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の（２）⑧の記載内容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28464" y="1217459"/>
            <a:ext cx="814814" cy="213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29478" y="1997285"/>
            <a:ext cx="1924152" cy="25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事業概要（実証内容）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931366" y="1401221"/>
            <a:ext cx="2136394" cy="44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endParaRPr kumimoji="0" lang="en-US" altLang="ja-JP" sz="11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9408446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269</Words>
  <Application>Microsoft Office PowerPoint</Application>
  <PresentationFormat>A4 210 x 297 mm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2019-10-07T02:22:51Z</dcterms:created>
  <dcterms:modified xsi:type="dcterms:W3CDTF">2024-01-31T07:49:41Z</dcterms:modified>
</cp:coreProperties>
</file>