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</p:sldMasterIdLst>
  <p:notesMasterIdLst>
    <p:notesMasterId r:id="rId3"/>
  </p:notesMasterIdLst>
  <p:sldIdLst>
    <p:sldId id="461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BE86C8"/>
    <a:srgbClr val="7E1083"/>
    <a:srgbClr val="5FB955"/>
    <a:srgbClr val="8CCC84"/>
    <a:srgbClr val="B2CB7F"/>
    <a:srgbClr val="CCFF99"/>
    <a:srgbClr val="66FF33"/>
    <a:srgbClr val="00CC99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5873" autoAdjust="0"/>
  </p:normalViewPr>
  <p:slideViewPr>
    <p:cSldViewPr snapToGrid="0">
      <p:cViewPr varScale="1">
        <p:scale>
          <a:sx n="61" d="100"/>
          <a:sy n="61" d="100"/>
        </p:scale>
        <p:origin x="1568" y="6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9413" cy="4937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2"/>
            <a:ext cx="2919412" cy="4937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90F73343-A501-40EC-96EE-808513613A66}" type="datetimeFigureOut">
              <a:rPr kumimoji="1" lang="ja-JP" altLang="en-US" smtClean="0"/>
              <a:t>2023/12/4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686300"/>
            <a:ext cx="5389563" cy="4440238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013"/>
            <a:ext cx="2919413" cy="4937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3781EB83-02FA-4BF6-832E-67A0E11A499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77996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3707-36B0-408B-9F0E-A9650B96256A}" type="datetime1">
              <a:rPr kumimoji="1" lang="ja-JP" altLang="en-US" smtClean="0"/>
              <a:t>2023/12/4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5F7AC-18DB-45DD-9943-11411C34958D}" type="datetime1">
              <a:rPr kumimoji="1" lang="ja-JP" altLang="en-US" smtClean="0"/>
              <a:t>2023/12/4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9D67E-5D9F-4DD8-B7AA-47D8070366BA}" type="datetime1">
              <a:rPr kumimoji="1" lang="ja-JP" altLang="en-US" smtClean="0"/>
              <a:t>2023/12/4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F036-B167-4397-9AFC-F22130D85DD0}" type="datetime1">
              <a:rPr kumimoji="1" lang="ja-JP" altLang="en-US" smtClean="0"/>
              <a:t>2023/12/4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7CB5-6866-436B-94E3-84B61437B84B}" type="datetime1">
              <a:rPr kumimoji="1" lang="ja-JP" altLang="en-US" smtClean="0"/>
              <a:t>2023/12/4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457B-92F5-40DB-9C23-352EFB33E7CF}" type="datetime1">
              <a:rPr kumimoji="1" lang="ja-JP" altLang="en-US" smtClean="0"/>
              <a:t>2023/12/4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2354D-6AAB-4D22-B1C2-3AA01FCF9408}" type="datetime1">
              <a:rPr kumimoji="1" lang="ja-JP" altLang="en-US" smtClean="0"/>
              <a:t>2023/12/4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F179-7FC5-4C60-B30A-0AD7E50990FA}" type="datetime1">
              <a:rPr kumimoji="1" lang="ja-JP" altLang="en-US" smtClean="0"/>
              <a:t>2023/12/4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0866-5901-4B3C-84EE-28A09939EFCC}" type="datetime1">
              <a:rPr kumimoji="1" lang="ja-JP" altLang="en-US" smtClean="0"/>
              <a:t>2023/12/4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DA22-05DC-4C1E-ABCF-F52B390AE2CB}" type="datetime1">
              <a:rPr kumimoji="1" lang="ja-JP" altLang="en-US" smtClean="0"/>
              <a:t>2023/12/4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B7087-76C3-41EF-987C-9FD4E9BC396A}" type="datetime1">
              <a:rPr kumimoji="1" lang="ja-JP" altLang="en-US" smtClean="0"/>
              <a:t>2023/12/4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B9C0C-1DE3-44DB-A8F6-BBB5047B0E90}" type="datetime1">
              <a:rPr kumimoji="1" lang="ja-JP" altLang="en-US" smtClean="0"/>
              <a:t>2023/12/4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3343832"/>
              </p:ext>
            </p:extLst>
          </p:nvPr>
        </p:nvGraphicFramePr>
        <p:xfrm>
          <a:off x="79828" y="931321"/>
          <a:ext cx="9746343" cy="100008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206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04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5313">
                  <a:extLst>
                    <a:ext uri="{9D8B030D-6E8A-4147-A177-3AD203B41FA5}">
                      <a16:colId xmlns:a16="http://schemas.microsoft.com/office/drawing/2014/main" val="2742515942"/>
                    </a:ext>
                  </a:extLst>
                </a:gridCol>
                <a:gridCol w="1673844">
                  <a:extLst>
                    <a:ext uri="{9D8B030D-6E8A-4147-A177-3AD203B41FA5}">
                      <a16:colId xmlns:a16="http://schemas.microsoft.com/office/drawing/2014/main" val="2235978881"/>
                    </a:ext>
                  </a:extLst>
                </a:gridCol>
              </a:tblGrid>
              <a:tr h="40692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事業の目標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補助金申請額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rgbClr val="FF0000"/>
                          </a:solidFill>
                        </a:rPr>
                        <a:t>００，０００，０００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 円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　　　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0230681"/>
                  </a:ext>
                </a:extLst>
              </a:tr>
              <a:tr h="360000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事業の概要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7669440"/>
                  </a:ext>
                </a:extLst>
              </a:tr>
            </a:tbl>
          </a:graphicData>
        </a:graphic>
      </p:graphicFrame>
      <p:sp>
        <p:nvSpPr>
          <p:cNvPr id="8" name="正方形/長方形 7"/>
          <p:cNvSpPr/>
          <p:nvPr/>
        </p:nvSpPr>
        <p:spPr>
          <a:xfrm>
            <a:off x="119690" y="359229"/>
            <a:ext cx="5985823" cy="4535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pPr algn="ctr"/>
            <a:r>
              <a:rPr lang="ja-JP" altLang="en-US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計画名</a:t>
            </a:r>
            <a:endParaRPr lang="en-US" altLang="ja-JP" sz="20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9100490" y="41728"/>
            <a:ext cx="725682" cy="1921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>
                <a:solidFill>
                  <a:prstClr val="black"/>
                </a:solidFill>
              </a:rPr>
              <a:t>別紙４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0" y="-84428"/>
            <a:ext cx="6549656" cy="4459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令和６年度沖縄型スタートアップ拠点化推進事業</a:t>
            </a:r>
            <a:r>
              <a:rPr lang="ja-JP" altLang="en-US" sz="1200" dirty="0">
                <a:ln w="1905">
                  <a:noFill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（地域課題解決型スタートアップ支援事業）</a:t>
            </a:r>
          </a:p>
        </p:txBody>
      </p:sp>
      <p:cxnSp>
        <p:nvCxnSpPr>
          <p:cNvPr id="11" name="直線コネクタ 10"/>
          <p:cNvCxnSpPr>
            <a:cxnSpLocks/>
          </p:cNvCxnSpPr>
          <p:nvPr/>
        </p:nvCxnSpPr>
        <p:spPr>
          <a:xfrm>
            <a:off x="111812" y="804942"/>
            <a:ext cx="5985823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正方形/長方形 4"/>
          <p:cNvSpPr/>
          <p:nvPr/>
        </p:nvSpPr>
        <p:spPr>
          <a:xfrm>
            <a:off x="963358" y="4318500"/>
            <a:ext cx="7979281" cy="467518"/>
          </a:xfrm>
          <a:prstGeom prst="rect">
            <a:avLst/>
          </a:prstGeom>
          <a:noFill/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事業概要は図・イラスト、写真等を使ってわかりやすく記載のこと。（</a:t>
            </a:r>
            <a:r>
              <a:rPr lang="en-US" altLang="ja-JP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枚に収めること）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93869325-5035-8DFD-BFEF-FBD1AA4EB7E0}"/>
              </a:ext>
            </a:extLst>
          </p:cNvPr>
          <p:cNvSpPr/>
          <p:nvPr/>
        </p:nvSpPr>
        <p:spPr>
          <a:xfrm>
            <a:off x="6359452" y="314797"/>
            <a:ext cx="3465400" cy="515495"/>
          </a:xfrm>
          <a:prstGeom prst="round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申請者名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0584BF9-325A-4268-86E9-68450E743D32}"/>
              </a:ext>
            </a:extLst>
          </p:cNvPr>
          <p:cNvSpPr/>
          <p:nvPr/>
        </p:nvSpPr>
        <p:spPr>
          <a:xfrm>
            <a:off x="3265560" y="3819378"/>
            <a:ext cx="3374878" cy="3327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申請書「３．事業内容」の概要を記載</a:t>
            </a:r>
            <a:endParaRPr lang="en-US" altLang="ja-JP" sz="1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796214C-EA12-B90B-CB07-4D7455AA8FFA}"/>
              </a:ext>
            </a:extLst>
          </p:cNvPr>
          <p:cNvSpPr/>
          <p:nvPr/>
        </p:nvSpPr>
        <p:spPr>
          <a:xfrm>
            <a:off x="79828" y="1931401"/>
            <a:ext cx="9746343" cy="477419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4520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A4 210 x 297 mm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ＭＳ 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2020-02-05T04:43:51Z</dcterms:created>
  <dcterms:modified xsi:type="dcterms:W3CDTF">2023-12-04T03:55:13Z</dcterms:modified>
</cp:coreProperties>
</file>