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26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62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01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00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565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65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97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95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92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21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798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DF521-2851-42D6-9723-CEB1110AF3D0}" type="datetimeFigureOut">
              <a:rPr kumimoji="1" lang="ja-JP" altLang="en-US" smtClean="0"/>
              <a:t>2024/3/5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FF3B-60C3-4235-95D3-D9BF58296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7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86978" y="159203"/>
            <a:ext cx="72282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事業名：●●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（団体名：●●）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 flipV="1">
            <a:off x="103912" y="743978"/>
            <a:ext cx="8904258" cy="5915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7" name="角丸四角形 6"/>
          <p:cNvSpPr/>
          <p:nvPr/>
        </p:nvSpPr>
        <p:spPr>
          <a:xfrm>
            <a:off x="166353" y="1233756"/>
            <a:ext cx="4340654" cy="5549429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（事業内容やスケジュール等について図等を用いて記載）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4650581" y="1233756"/>
            <a:ext cx="4340654" cy="3626508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（事業の実施体制やアドバイザー候補の概要を図等を用いて記載）</a:t>
            </a:r>
          </a:p>
          <a:p>
            <a:pPr algn="ctr"/>
            <a:endParaRPr lang="en-US" altLang="ja-JP" sz="13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591526" y="834146"/>
            <a:ext cx="3588851" cy="335779"/>
          </a:xfrm>
          <a:prstGeom prst="rect">
            <a:avLst/>
          </a:prstGeom>
          <a:solidFill>
            <a:schemeClr val="bg1"/>
          </a:solidFill>
          <a:ln w="31750" cmpd="dbl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実施体制・事業アドバイザー候補の概要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271860" y="845089"/>
            <a:ext cx="1828703" cy="329510"/>
          </a:xfrm>
          <a:prstGeom prst="rect">
            <a:avLst/>
          </a:prstGeom>
          <a:solidFill>
            <a:schemeClr val="bg1"/>
          </a:solidFill>
          <a:ln w="31750" cmpd="dbl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事業概要等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406359" y="173909"/>
            <a:ext cx="1601811" cy="33592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3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様式３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9BCE6B-BB56-265C-8E9D-05F3341BF849}"/>
              </a:ext>
            </a:extLst>
          </p:cNvPr>
          <p:cNvSpPr/>
          <p:nvPr/>
        </p:nvSpPr>
        <p:spPr>
          <a:xfrm>
            <a:off x="4591526" y="4932111"/>
            <a:ext cx="2371385" cy="335779"/>
          </a:xfrm>
          <a:prstGeom prst="rect">
            <a:avLst/>
          </a:prstGeom>
          <a:solidFill>
            <a:schemeClr val="bg1"/>
          </a:solidFill>
          <a:ln w="31750" cmpd="dbl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過去の実績等</a:t>
            </a:r>
          </a:p>
        </p:txBody>
      </p:sp>
      <p:sp>
        <p:nvSpPr>
          <p:cNvPr id="3" name="角丸四角形 7">
            <a:extLst>
              <a:ext uri="{FF2B5EF4-FFF2-40B4-BE49-F238E27FC236}">
                <a16:creationId xmlns:a16="http://schemas.microsoft.com/office/drawing/2014/main" id="{F24012D0-0118-93DF-8029-BBF34904BC8C}"/>
              </a:ext>
            </a:extLst>
          </p:cNvPr>
          <p:cNvSpPr/>
          <p:nvPr/>
        </p:nvSpPr>
        <p:spPr>
          <a:xfrm>
            <a:off x="4591526" y="5339737"/>
            <a:ext cx="4340654" cy="1443448"/>
          </a:xfrm>
          <a:prstGeom prst="round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（事業に関連する実績を記載）</a:t>
            </a:r>
            <a:endParaRPr lang="en-US" altLang="ja-JP" sz="13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3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3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任意記載</a:t>
            </a:r>
            <a:endParaRPr lang="en-US" altLang="ja-JP" sz="13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4957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74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2024-03-05T01:51:19Z</dcterms:created>
  <dcterms:modified xsi:type="dcterms:W3CDTF">2024-03-05T01:51:28Z</dcterms:modified>
</cp:coreProperties>
</file>