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modernComment_133_3B6F2EBA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4"/>
  </p:sldMasterIdLst>
  <p:notesMasterIdLst>
    <p:notesMasterId r:id="rId6"/>
  </p:notesMasterIdLst>
  <p:handoutMasterIdLst>
    <p:handoutMasterId r:id="rId7"/>
  </p:handoutMasterIdLst>
  <p:sldIdLst>
    <p:sldId id="307" r:id="rId5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FF3300"/>
    <a:srgbClr val="CC5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3F1A6E-8E96-409E-BCED-6355671B012D}" v="4" dt="2024-06-06T08:01:53.6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3" autoAdjust="0"/>
    <p:restoredTop sz="93644" autoAdjust="0"/>
  </p:normalViewPr>
  <p:slideViewPr>
    <p:cSldViewPr snapToGrid="0">
      <p:cViewPr>
        <p:scale>
          <a:sx n="100" d="100"/>
          <a:sy n="100" d="100"/>
        </p:scale>
        <p:origin x="48" y="2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omments/modernComment_133_3B6F2EB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11E9A2D-CFD0-43A3-A644-6F0C64012BBE}" authorId="{00000000-0000-0000-0000-000000000000}" created="2024-05-31T12:03:05.50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997142202" sldId="307"/>
      <ac:spMk id="10" creationId="{00000000-0000-0000-0000-000000000000}"/>
      <ac:txMk cp="163" len="5">
        <ac:context len="234" hash="681191910"/>
      </ac:txMk>
    </ac:txMkLst>
    <p188:pos x="1111014" y="1327745"/>
    <p188:txBody>
      <a:bodyPr/>
      <a:lstStyle/>
      <a:p>
        <a:r>
          <a:rPr lang="ja-JP" altLang="en-US"/>
          <a:t>補助事業に関係するものを記載ください。</a:t>
        </a:r>
      </a:p>
    </p188:txBody>
  </p188:cm>
  <p188:cm id="{9D3EE048-8C43-4829-9425-F3C3F1C40545}" authorId="{00000000-0000-0000-0000-000000000000}" created="2024-05-31T12:03:28.43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997142202" sldId="307"/>
      <ac:spMk id="29" creationId="{00000000-0000-0000-0000-000000000000}"/>
      <ac:txMk cp="0" len="16">
        <ac:context len="17" hash="491504952"/>
      </ac:txMk>
    </ac:txMkLst>
    <p188:pos x="3027474" y="264821"/>
    <p188:txBody>
      <a:bodyPr/>
      <a:lstStyle/>
      <a:p>
        <a:r>
          <a:rPr lang="ja-JP" altLang="en-US"/>
          <a:t>いずれか１つを選択し、他は削除してください。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FF2A7-A795-4A90-BB10-E5077D6F37FD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1E473-803A-4720-BBF9-1D984C389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25380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120525F5-0C49-4F2C-B5A9-F05A537670A1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8" y="4777245"/>
            <a:ext cx="5439101" cy="3908363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3D860B80-382A-44D2-A0A8-C3073DF7E5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28347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DB52-E986-4686-AB5E-9C203E9D99F3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847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6E-7CA0-4D62-B963-75759B88F66C}" type="datetime1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88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76BA9-2800-42EE-9334-DA96E3BB3D9E}" type="datetime1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053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76D6A-54A1-43FB-A61E-604C119DADDC}" type="datetime1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825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57EDB-3836-4927-9280-4B8642C37264}" type="datetime1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20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C73F-3CD2-4DAD-965C-D51372B59D49}" type="datetime1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847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45A2-E24C-483C-8315-8BE0A53BF515}" type="datetime1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48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2DDFF-E0FA-4125-B9C2-D8A2A6279772}" type="datetime1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54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43607-1B3D-4F94-BC67-94A6D922F6BD}" type="datetime1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355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24015-9C44-480B-870A-086EB541C278}" type="datetime1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496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F528-9A2D-4E0D-871E-24A9464252BA}" type="datetime1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83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A7D3-65D8-45BF-9E6F-6A533C4DDCE5}" type="datetime1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86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102D0-37D6-41C7-9DE8-FB07EFD80A02}" type="datetime1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１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5D410-99FF-4214-85D3-C6E18D57D3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02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33_3B6F2EBA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251061" y="461701"/>
            <a:ext cx="9426932" cy="3361362"/>
            <a:chOff x="171820" y="974446"/>
            <a:chExt cx="9365568" cy="4669402"/>
          </a:xfrm>
        </p:grpSpPr>
        <p:sp>
          <p:nvSpPr>
            <p:cNvPr id="7" name="1 つの角を切り取った四角形 6"/>
            <p:cNvSpPr/>
            <p:nvPr/>
          </p:nvSpPr>
          <p:spPr>
            <a:xfrm>
              <a:off x="171820" y="974446"/>
              <a:ext cx="3552282" cy="283753"/>
            </a:xfrm>
            <a:prstGeom prst="snip1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株式会社○○○○</a:t>
              </a:r>
              <a:r>
                <a:rPr lang="ja-JP" altLang="en-US" sz="1300" b="1" dirty="0">
                  <a:solidFill>
                    <a:prstClr val="black"/>
                  </a:solidFill>
                  <a:latin typeface="ＭＳ Ｐゴシック" panose="020B0600070205080204" pitchFamily="50" charset="-128"/>
                </a:rPr>
                <a:t>（○○市）</a:t>
              </a:r>
              <a:endParaRPr lang="en-US" altLang="ja-JP" sz="1300" b="1" dirty="0">
                <a:solidFill>
                  <a:prstClr val="black"/>
                </a:solidFill>
                <a:latin typeface="ＭＳ Ｐゴシック" panose="020B0600070205080204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71820" y="1254051"/>
              <a:ext cx="9365568" cy="438979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108000" bIns="72000" rtlCol="0" anchor="t" anchorCtr="0"/>
            <a:lstStyle/>
            <a:p>
              <a:r>
                <a:rPr lang="en-US" altLang="ja-JP" sz="1300" dirty="0">
                  <a:solidFill>
                    <a:prstClr val="black"/>
                  </a:solidFill>
                  <a:latin typeface="+mn-ea"/>
                </a:rPr>
                <a:t>【</a:t>
              </a:r>
              <a:r>
                <a:rPr lang="ja-JP" altLang="en-US" sz="1300" dirty="0">
                  <a:solidFill>
                    <a:prstClr val="black"/>
                  </a:solidFill>
                  <a:latin typeface="+mn-ea"/>
                </a:rPr>
                <a:t>プロジェクト名</a:t>
              </a:r>
              <a:r>
                <a:rPr lang="en-US" altLang="ja-JP" sz="1300" dirty="0">
                  <a:solidFill>
                    <a:prstClr val="black"/>
                  </a:solidFill>
                  <a:latin typeface="+mn-ea"/>
                </a:rPr>
                <a:t>】</a:t>
              </a:r>
              <a:r>
                <a:rPr lang="zh-TW" altLang="en-US" sz="1300" dirty="0">
                  <a:solidFill>
                    <a:prstClr val="black"/>
                  </a:solidFill>
                  <a:latin typeface="+mn-ea"/>
                </a:rPr>
                <a:t>　</a:t>
              </a:r>
              <a:r>
                <a:rPr lang="ja-JP" altLang="en-US" sz="1300" dirty="0">
                  <a:solidFill>
                    <a:prstClr val="black"/>
                  </a:solidFill>
                  <a:latin typeface="+mn-ea"/>
                </a:rPr>
                <a:t>　　　　　　　　　　　　　　　　　　　　　　　　　　　　　　　　　　　　　　　　　　　　　　　　　　</a:t>
              </a:r>
              <a:r>
                <a:rPr lang="zh-TW" altLang="en-US" sz="1300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</a:t>
              </a:r>
              <a:r>
                <a:rPr lang="ja-JP" altLang="en-US" sz="1300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補助金計画申請</a:t>
              </a:r>
              <a:r>
                <a:rPr lang="zh-TW" altLang="en-US" sz="1300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額：</a:t>
              </a:r>
              <a:r>
                <a:rPr lang="ja-JP" altLang="en-US" sz="1300" dirty="0">
                  <a:solidFill>
                    <a:prstClr val="black"/>
                  </a:solidFill>
                  <a:latin typeface="ＭＳ Ｐゴシック" panose="020B0600070205080204" pitchFamily="50" charset="-128"/>
                </a:rPr>
                <a:t>○○</a:t>
              </a:r>
              <a:r>
                <a:rPr lang="zh-TW" altLang="en-US" sz="1300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百万円）</a:t>
              </a:r>
              <a:r>
                <a:rPr lang="zh-TW" altLang="en-US" sz="1300" dirty="0">
                  <a:solidFill>
                    <a:prstClr val="black"/>
                  </a:solidFill>
                  <a:latin typeface="+mn-ea"/>
                </a:rPr>
                <a:t>　</a:t>
              </a:r>
              <a:r>
                <a:rPr lang="ja-JP" altLang="en-US" sz="1300" dirty="0">
                  <a:solidFill>
                    <a:prstClr val="black"/>
                  </a:solidFill>
                  <a:latin typeface="+mn-ea"/>
                </a:rPr>
                <a:t>　　　　　　　　　　　　　　　　　　　　　　　　　　　　　　　　　　　　　　　　　　　　　　　　　　　　　　</a:t>
              </a:r>
              <a:endParaRPr lang="en-US" altLang="ja-JP" sz="13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　○○に係る○○○事業</a:t>
              </a:r>
              <a:endParaRPr lang="en-US" altLang="ja-JP" sz="13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300" dirty="0">
                <a:solidFill>
                  <a:schemeClr val="tx1"/>
                </a:solidFill>
                <a:latin typeface="+mn-ea"/>
              </a:endParaRPr>
            </a:p>
            <a:p>
              <a:r>
                <a:rPr lang="en-US" altLang="ja-JP" sz="1300" dirty="0">
                  <a:solidFill>
                    <a:schemeClr val="tx1"/>
                  </a:solidFill>
                  <a:latin typeface="+mn-ea"/>
                </a:rPr>
                <a:t>【</a:t>
              </a:r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事業者概況</a:t>
              </a:r>
              <a:r>
                <a:rPr lang="en-US" altLang="ja-JP" sz="1300" dirty="0">
                  <a:solidFill>
                    <a:schemeClr val="tx1"/>
                  </a:solidFill>
                  <a:latin typeface="+mn-ea"/>
                </a:rPr>
                <a:t>】</a:t>
              </a: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　・設立年月日</a:t>
              </a:r>
              <a:endParaRPr lang="en-US" altLang="ja-JP" sz="1300" dirty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　・事業：内容</a:t>
              </a:r>
              <a:endParaRPr lang="en-US" altLang="ja-JP" sz="1300" dirty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　・売上：○○億円、社員○名（</a:t>
              </a:r>
              <a:r>
                <a:rPr lang="en-US" altLang="ja-JP" sz="1300" dirty="0">
                  <a:solidFill>
                    <a:schemeClr val="tx1"/>
                  </a:solidFill>
                  <a:latin typeface="+mn-ea"/>
                </a:rPr>
                <a:t>2024</a:t>
              </a:r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年</a:t>
              </a:r>
              <a:r>
                <a:rPr lang="en-US" altLang="ja-JP" sz="1300" dirty="0">
                  <a:solidFill>
                    <a:schemeClr val="tx1"/>
                  </a:solidFill>
                  <a:latin typeface="+mn-ea"/>
                </a:rPr>
                <a:t>3</a:t>
              </a:r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月期現在）</a:t>
              </a:r>
              <a:endParaRPr lang="en-US" altLang="ja-JP" sz="13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300" dirty="0">
                <a:solidFill>
                  <a:schemeClr val="tx1"/>
                </a:solidFill>
                <a:latin typeface="+mn-ea"/>
              </a:endParaRPr>
            </a:p>
            <a:p>
              <a:r>
                <a:rPr lang="en-US" altLang="ja-JP" sz="1300" dirty="0">
                  <a:solidFill>
                    <a:schemeClr val="tx1"/>
                  </a:solidFill>
                  <a:latin typeface="+mn-ea"/>
                </a:rPr>
                <a:t>【</a:t>
              </a:r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補助事業の内容</a:t>
              </a:r>
              <a:r>
                <a:rPr lang="en-US" altLang="ja-JP" sz="1300" dirty="0">
                  <a:solidFill>
                    <a:schemeClr val="tx1"/>
                  </a:solidFill>
                  <a:latin typeface="+mn-ea"/>
                </a:rPr>
                <a:t>】</a:t>
              </a: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　事業内容に対する説明</a:t>
              </a:r>
              <a:endParaRPr lang="en-US" altLang="ja-JP" sz="1300" dirty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　・</a:t>
              </a:r>
              <a:endParaRPr lang="en-US" altLang="ja-JP" sz="1300" dirty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　・</a:t>
              </a:r>
              <a:endParaRPr lang="en-US" altLang="ja-JP" sz="1300" dirty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　・</a:t>
              </a:r>
              <a:endParaRPr lang="en-US" altLang="ja-JP" sz="1300" dirty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　・</a:t>
              </a:r>
              <a:endParaRPr lang="en-US" altLang="ja-JP" sz="1300" dirty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+mn-ea"/>
                </a:rPr>
                <a:t>　・</a:t>
              </a:r>
            </a:p>
          </p:txBody>
        </p:sp>
      </p:grpSp>
      <p:sp>
        <p:nvSpPr>
          <p:cNvPr id="12" name="AutoShape 8" descr="春の柑橘それぞれの特徴と違いについての比較(サワーポメロ・日向夏・甘夏みかん・デコポン同品種について)"/>
          <p:cNvSpPr>
            <a:spLocks noChangeAspect="1" noChangeArrowheads="1"/>
          </p:cNvSpPr>
          <p:nvPr/>
        </p:nvSpPr>
        <p:spPr bwMode="auto">
          <a:xfrm>
            <a:off x="155575" y="-822325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83226" y="144754"/>
            <a:ext cx="3282067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先進的</a:t>
            </a:r>
            <a:r>
              <a:rPr lang="en-US" altLang="ja-JP" sz="1400" dirty="0"/>
              <a:t>/</a:t>
            </a:r>
            <a:r>
              <a:rPr lang="ja-JP" altLang="en-US" sz="1400" dirty="0"/>
              <a:t>沖縄特色</a:t>
            </a:r>
            <a:r>
              <a:rPr lang="en-US" altLang="ja-JP" sz="1400" dirty="0"/>
              <a:t>/</a:t>
            </a:r>
            <a:r>
              <a:rPr lang="ja-JP" altLang="en-US" sz="1400" dirty="0"/>
              <a:t>自給率向上事業</a:t>
            </a:r>
            <a:endParaRPr kumimoji="1" lang="ja-JP" altLang="en-US" sz="1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546579" y="6622688"/>
            <a:ext cx="2228850" cy="365125"/>
          </a:xfrm>
        </p:spPr>
        <p:txBody>
          <a:bodyPr/>
          <a:lstStyle/>
          <a:p>
            <a:fld id="{AC55D410-99FF-4214-85D3-C6E18D57D3D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55575" y="3897626"/>
            <a:ext cx="1656624" cy="418149"/>
          </a:xfrm>
          <a:prstGeom prst="rect">
            <a:avLst/>
          </a:prstGeom>
          <a:ln w="38100">
            <a:noFill/>
            <a:headEnd type="none"/>
            <a:tailEnd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【</a:t>
            </a:r>
            <a:r>
              <a:rPr lang="ja-JP" altLang="en-US" dirty="0"/>
              <a:t>事業内容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892126F-CE11-6564-A46D-25B949391763}"/>
              </a:ext>
            </a:extLst>
          </p:cNvPr>
          <p:cNvSpPr/>
          <p:nvPr/>
        </p:nvSpPr>
        <p:spPr>
          <a:xfrm>
            <a:off x="4800600" y="4106700"/>
            <a:ext cx="4800658" cy="2470889"/>
          </a:xfrm>
          <a:prstGeom prst="rect">
            <a:avLst/>
          </a:prstGeom>
          <a:ln w="38100">
            <a:solidFill>
              <a:schemeClr val="accent5"/>
            </a:solidFill>
            <a:headEnd type="none"/>
            <a:tailEnd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図表や絵等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8615310-B28D-CBD6-B0B6-1161A884BD20}"/>
              </a:ext>
            </a:extLst>
          </p:cNvPr>
          <p:cNvSpPr/>
          <p:nvPr/>
        </p:nvSpPr>
        <p:spPr>
          <a:xfrm>
            <a:off x="347133" y="4445932"/>
            <a:ext cx="4250267" cy="2176756"/>
          </a:xfrm>
          <a:prstGeom prst="rect">
            <a:avLst/>
          </a:prstGeom>
          <a:ln w="38100">
            <a:solidFill>
              <a:schemeClr val="accent5"/>
            </a:solidFill>
            <a:headEnd type="none"/>
            <a:tailEnd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図表や絵等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7024875-EF3D-4569-BCCF-D436A1FB100B}"/>
              </a:ext>
            </a:extLst>
          </p:cNvPr>
          <p:cNvSpPr/>
          <p:nvPr/>
        </p:nvSpPr>
        <p:spPr>
          <a:xfrm>
            <a:off x="251061" y="76200"/>
            <a:ext cx="1012589" cy="310938"/>
          </a:xfrm>
          <a:prstGeom prst="rect">
            <a:avLst/>
          </a:prstGeom>
          <a:ln w="6350">
            <a:headEnd type="none"/>
            <a:tailEnd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別紙５</a:t>
            </a:r>
          </a:p>
        </p:txBody>
      </p:sp>
    </p:spTree>
    <p:extLst>
      <p:ext uri="{BB962C8B-B14F-4D97-AF65-F5344CB8AC3E}">
        <p14:creationId xmlns:p14="http://schemas.microsoft.com/office/powerpoint/2010/main" val="99714220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38100">
          <a:solidFill>
            <a:schemeClr val="accent5"/>
          </a:solidFill>
          <a:headEnd type="none"/>
          <a:tailEnd w="med" len="lg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27B87D8C9152D49B9370B9245F3E45F" ma:contentTypeVersion="15" ma:contentTypeDescription="新しいドキュメントを作成します。" ma:contentTypeScope="" ma:versionID="56fdd1a1f73049d47154164f47a36539">
  <xsd:schema xmlns:xsd="http://www.w3.org/2001/XMLSchema" xmlns:xs="http://www.w3.org/2001/XMLSchema" xmlns:p="http://schemas.microsoft.com/office/2006/metadata/properties" xmlns:ns2="bf82e485-ea92-44bb-a198-9fd69946a06d" xmlns:ns3="e0b654a8-61a5-4a56-b69d-ea9ad85e9fac" targetNamespace="http://schemas.microsoft.com/office/2006/metadata/properties" ma:root="true" ma:fieldsID="1f906a39e550a15250179d3ca5e79db7" ns2:_="" ns3:_="">
    <xsd:import namespace="bf82e485-ea92-44bb-a198-9fd69946a06d"/>
    <xsd:import namespace="e0b654a8-61a5-4a56-b69d-ea9ad85e9f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82e485-ea92-44bb-a198-9fd69946a0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b654a8-61a5-4a56-b69d-ea9ad85e9fa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7a2e7886-33b8-490e-972b-dbfad838961a}" ma:internalName="TaxCatchAll" ma:showField="CatchAllData" ma:web="e0b654a8-61a5-4a56-b69d-ea9ad85e9f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82e485-ea92-44bb-a198-9fd69946a06d">
      <Terms xmlns="http://schemas.microsoft.com/office/infopath/2007/PartnerControls"/>
    </lcf76f155ced4ddcb4097134ff3c332f>
    <TaxCatchAll xmlns="e0b654a8-61a5-4a56-b69d-ea9ad85e9fac" xsi:nil="true"/>
  </documentManagement>
</p:properties>
</file>

<file path=customXml/itemProps1.xml><?xml version="1.0" encoding="utf-8"?>
<ds:datastoreItem xmlns:ds="http://schemas.openxmlformats.org/officeDocument/2006/customXml" ds:itemID="{C41E5F7C-FEC9-4B27-A11A-18F27184F7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29A0E5-08EF-4394-BDC1-B92774E82D0E}"/>
</file>

<file path=customXml/itemProps3.xml><?xml version="1.0" encoding="utf-8"?>
<ds:datastoreItem xmlns:ds="http://schemas.openxmlformats.org/officeDocument/2006/customXml" ds:itemID="{F62710E1-FFD4-4D21-9A32-C0D4026594AB}">
  <ds:schemaRefs>
    <ds:schemaRef ds:uri="e0b654a8-61a5-4a56-b69d-ea9ad85e9fac"/>
    <ds:schemaRef ds:uri="http://schemas.microsoft.com/office/2006/documentManagement/types"/>
    <ds:schemaRef ds:uri="bf82e485-ea92-44bb-a198-9fd69946a06d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a9c5a127-80b4-4f50-b944-630dfcea4602"/>
    <ds:schemaRef ds:uri="307bff3f-f9bd-4b5d-b86e-6a51af770de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105</Words>
  <Application>Microsoft Office PowerPoint</Application>
  <PresentationFormat>A4 210 x 297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ＭＳ ゴシック</vt:lpstr>
      <vt:lpstr>新細明體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2024-05-31T12:03:48Z</dcterms:created>
  <dcterms:modified xsi:type="dcterms:W3CDTF">2024-06-06T08:02:09Z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0x0101003AB3AB40D3E04E48A381CF7CA07FD1C7</vt:lpwstr>
  </property>
</Properties>
</file>