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6" r:id="rId2"/>
  </p:sldIdLst>
  <p:sldSz cx="9906000" cy="6858000" type="A4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7" autoAdjust="0"/>
  </p:normalViewPr>
  <p:slideViewPr>
    <p:cSldViewPr>
      <p:cViewPr varScale="1">
        <p:scale>
          <a:sx n="77" d="100"/>
          <a:sy n="77" d="100"/>
        </p:scale>
        <p:origin x="1392" y="68"/>
      </p:cViewPr>
      <p:guideLst>
        <p:guide orient="horz" pos="391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r>
              <a:rPr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2025/1/10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2025/1/10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 bwMode="auto">
          <a:xfrm>
            <a:off x="200473" y="306208"/>
            <a:ext cx="6840760" cy="496899"/>
          </a:xfrm>
          <a:prstGeom prst="roundRect">
            <a:avLst/>
          </a:prstGeom>
          <a:noFill/>
          <a:ln w="254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defTabSz="912813"/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事業のタイトル名：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　　　　　　　</a:t>
            </a:r>
            <a:endParaRPr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912813"/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     　　　　　　　　　　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7113240" y="306208"/>
            <a:ext cx="2592288" cy="496899"/>
          </a:xfrm>
          <a:prstGeom prst="roundRect">
            <a:avLst/>
          </a:prstGeom>
          <a:noFill/>
          <a:ln w="127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申請者（共同申請者）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401" y="48675"/>
            <a:ext cx="5255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令和</a:t>
            </a: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年度沖縄型クリ－ンエネルギー導入促進調査事業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37957"/>
              </p:ext>
            </p:extLst>
          </p:nvPr>
        </p:nvGraphicFramePr>
        <p:xfrm>
          <a:off x="177219" y="3448050"/>
          <a:ext cx="9528309" cy="3364417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528309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1196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事業全容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090097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事業実施内容及び事業実施計画</a:t>
                      </a: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lang="en-US" altLang="ja-JP" sz="1100" b="1" u="none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削減目標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調査事業終了後</a:t>
                      </a: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年間の計画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744355"/>
              </p:ext>
            </p:extLst>
          </p:nvPr>
        </p:nvGraphicFramePr>
        <p:xfrm>
          <a:off x="177219" y="871888"/>
          <a:ext cx="4716000" cy="252764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16000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27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事業目的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33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図表も挿入可能</a:t>
                      </a: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075481"/>
              </p:ext>
            </p:extLst>
          </p:nvPr>
        </p:nvGraphicFramePr>
        <p:xfrm>
          <a:off x="4953000" y="871888"/>
          <a:ext cx="4752528" cy="25243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調査事業概要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調査事業内容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調査事業額</a:t>
                      </a:r>
                      <a:r>
                        <a:rPr lang="ja-JP" altLang="en-US" sz="12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</a:t>
                      </a:r>
                      <a:r>
                        <a:rPr lang="en-US" altLang="ja-JP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,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●●●万</a:t>
                      </a:r>
                      <a:r>
                        <a:rPr kumimoji="1"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 bwMode="auto">
          <a:xfrm>
            <a:off x="-2812354" y="69660"/>
            <a:ext cx="2343748" cy="1487131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l"/>
            <a:r>
              <a:rPr kumimoji="0" lang="ja-JP" altLang="en-US" sz="12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記載の注意事項</a:t>
            </a:r>
            <a:endParaRPr kumimoji="0" lang="en-US" altLang="ja-JP" sz="1200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数字、アルファベットは半角で記載をお願いします。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必要に応じて別紙を添付することも可。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記載内容は一枚に収めること。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923232"/>
              </p:ext>
            </p:extLst>
          </p:nvPr>
        </p:nvGraphicFramePr>
        <p:xfrm>
          <a:off x="340284" y="4869160"/>
          <a:ext cx="6517519" cy="594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7608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100397069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209886760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21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基準とする排出量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endParaRPr kumimoji="1" lang="en-US" altLang="ja-JP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2028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2029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2030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2050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32914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20●●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年△△にかかる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kumimoji="1" lang="en-US" altLang="ja-JP" sz="900" b="1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排出量   ○○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t/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</a:tbl>
          </a:graphicData>
        </a:graphic>
      </p:graphicFrame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15D178E4-F5F9-4802-85D7-F6921EDB8A2E}"/>
              </a:ext>
            </a:extLst>
          </p:cNvPr>
          <p:cNvSpPr/>
          <p:nvPr/>
        </p:nvSpPr>
        <p:spPr bwMode="auto">
          <a:xfrm>
            <a:off x="-2711230" y="2374616"/>
            <a:ext cx="2520280" cy="715089"/>
          </a:xfrm>
          <a:prstGeom prst="wedgeRoundRectCallout">
            <a:avLst>
              <a:gd name="adj1" fmla="val 71289"/>
              <a:gd name="adj2" fmla="val -287521"/>
              <a:gd name="adj3" fmla="val 16667"/>
            </a:avLst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>
            <a:spAutoFit/>
          </a:bodyPr>
          <a:lstStyle/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募集要領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ページの「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調査事業の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内容」に記載の調査テーマのうち、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選択したテーマ名とその番号を記載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EFCE51-2B81-427A-B958-575656455ABD}"/>
              </a:ext>
            </a:extLst>
          </p:cNvPr>
          <p:cNvSpPr txBox="1"/>
          <p:nvPr/>
        </p:nvSpPr>
        <p:spPr>
          <a:xfrm>
            <a:off x="8847771" y="55657"/>
            <a:ext cx="1001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r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（様式３）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611186"/>
              </p:ext>
            </p:extLst>
          </p:nvPr>
        </p:nvGraphicFramePr>
        <p:xfrm>
          <a:off x="340284" y="5761831"/>
          <a:ext cx="9113837" cy="944189"/>
        </p:xfrm>
        <a:graphic>
          <a:graphicData uri="http://schemas.openxmlformats.org/drawingml/2006/table">
            <a:tbl>
              <a:tblPr firstRow="1" bandRow="1"/>
              <a:tblGrid>
                <a:gridCol w="3225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10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実施内容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担当事業者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2028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2029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7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136576" y="2147916"/>
            <a:ext cx="3024336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59E3924-6B26-4FFE-ACBC-C01C4BB9A81F}"/>
              </a:ext>
            </a:extLst>
          </p:cNvPr>
          <p:cNvSpPr/>
          <p:nvPr/>
        </p:nvSpPr>
        <p:spPr bwMode="auto">
          <a:xfrm>
            <a:off x="5689338" y="2040478"/>
            <a:ext cx="2847804" cy="4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C07E8CA-7AB9-431E-AAB9-FF18ECF2E557}"/>
              </a:ext>
            </a:extLst>
          </p:cNvPr>
          <p:cNvSpPr/>
          <p:nvPr/>
        </p:nvSpPr>
        <p:spPr bwMode="auto">
          <a:xfrm>
            <a:off x="2576736" y="3945749"/>
            <a:ext cx="3960440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雛形２ページ目、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891342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213</Words>
  <Application>Microsoft Office PowerPoint</Application>
  <PresentationFormat>A4 210 x 297 mm</PresentationFormat>
  <Paragraphs>63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2019-10-07T02:22:51Z</dcterms:created>
  <dcterms:modified xsi:type="dcterms:W3CDTF">2025-01-10T03:01:26Z</dcterms:modified>
</cp:coreProperties>
</file>