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4"/>
  </p:sldMasterIdLst>
  <p:notesMasterIdLst>
    <p:notesMasterId r:id="rId6"/>
  </p:notesMasterIdLst>
  <p:sldIdLst>
    <p:sldId id="461" r:id="rId5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86C8"/>
    <a:srgbClr val="7E1083"/>
    <a:srgbClr val="5FB955"/>
    <a:srgbClr val="8CCC84"/>
    <a:srgbClr val="B2CB7F"/>
    <a:srgbClr val="CCFF99"/>
    <a:srgbClr val="66FF33"/>
    <a:srgbClr val="00CC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62" d="100"/>
          <a:sy n="62" d="100"/>
        </p:scale>
        <p:origin x="1456" y="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2024/12/9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343832"/>
              </p:ext>
            </p:extLst>
          </p:nvPr>
        </p:nvGraphicFramePr>
        <p:xfrm>
          <a:off x="79828" y="931321"/>
          <a:ext cx="9746343" cy="10000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0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742515942"/>
                    </a:ext>
                  </a:extLst>
                </a:gridCol>
                <a:gridCol w="1673844">
                  <a:extLst>
                    <a:ext uri="{9D8B030D-6E8A-4147-A177-3AD203B41FA5}">
                      <a16:colId xmlns:a16="http://schemas.microsoft.com/office/drawing/2014/main" val="2235978881"/>
                    </a:ext>
                  </a:extLst>
                </a:gridCol>
              </a:tblGrid>
              <a:tr h="406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円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事業の概要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90" y="359229"/>
            <a:ext cx="5985823" cy="453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192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84428"/>
            <a:ext cx="6549656" cy="44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令和７年度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沖縄型スタートアップ拠点化推進事業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（地域課題解決型スタートアップ支援事業）</a:t>
            </a:r>
          </a:p>
        </p:txBody>
      </p:sp>
      <p:cxnSp>
        <p:nvCxnSpPr>
          <p:cNvPr id="11" name="直線コネクタ 10"/>
          <p:cNvCxnSpPr>
            <a:cxnSpLocks/>
          </p:cNvCxnSpPr>
          <p:nvPr/>
        </p:nvCxnSpPr>
        <p:spPr>
          <a:xfrm>
            <a:off x="111812" y="804942"/>
            <a:ext cx="598582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963358" y="4318500"/>
            <a:ext cx="7979281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69325-5035-8DFD-BFEF-FBD1AA4EB7E0}"/>
              </a:ext>
            </a:extLst>
          </p:cNvPr>
          <p:cNvSpPr/>
          <p:nvPr/>
        </p:nvSpPr>
        <p:spPr>
          <a:xfrm>
            <a:off x="6359452" y="314797"/>
            <a:ext cx="3465400" cy="515495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584BF9-325A-4268-86E9-68450E743D32}"/>
              </a:ext>
            </a:extLst>
          </p:cNvPr>
          <p:cNvSpPr/>
          <p:nvPr/>
        </p:nvSpPr>
        <p:spPr>
          <a:xfrm>
            <a:off x="3265560" y="3819378"/>
            <a:ext cx="3374878" cy="332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申請書「３．事業内容」の概要を記載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96214C-EA12-B90B-CB07-4D7455AA8FFA}"/>
              </a:ext>
            </a:extLst>
          </p:cNvPr>
          <p:cNvSpPr/>
          <p:nvPr/>
        </p:nvSpPr>
        <p:spPr>
          <a:xfrm>
            <a:off x="79828" y="1931401"/>
            <a:ext cx="9746343" cy="47741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c5a127-80b4-4f50-b944-630dfcea4602">
      <Terms xmlns="http://schemas.microsoft.com/office/infopath/2007/PartnerControls"/>
    </lcf76f155ced4ddcb4097134ff3c332f>
    <TaxCatchAll xmlns="307bff3f-f9bd-4b5d-b86e-6a51af770de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AB3AB40D3E04E48A381CF7CA07FD1C7" ma:contentTypeVersion="15" ma:contentTypeDescription="新しいドキュメントを作成します。" ma:contentTypeScope="" ma:versionID="b38fb449a3ba19a37588cc5457c5345b">
  <xsd:schema xmlns:xsd="http://www.w3.org/2001/XMLSchema" xmlns:xs="http://www.w3.org/2001/XMLSchema" xmlns:p="http://schemas.microsoft.com/office/2006/metadata/properties" xmlns:ns2="a9c5a127-80b4-4f50-b944-630dfcea4602" xmlns:ns3="307bff3f-f9bd-4b5d-b86e-6a51af770dea" targetNamespace="http://schemas.microsoft.com/office/2006/metadata/properties" ma:root="true" ma:fieldsID="1813647a162b9ec96280cdbab938f34f" ns2:_="" ns3:_="">
    <xsd:import namespace="a9c5a127-80b4-4f50-b944-630dfcea4602"/>
    <xsd:import namespace="307bff3f-f9bd-4b5d-b86e-6a51af770d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5a127-80b4-4f50-b944-630dfcea46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bff3f-f9bd-4b5d-b86e-6a51af770de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269915a-478e-40e8-8598-1339faa2f068}" ma:internalName="TaxCatchAll" ma:showField="CatchAllData" ma:web="307bff3f-f9bd-4b5d-b86e-6a51af770d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DC4722-3E4B-43D1-92E6-5FAD226E70DE}">
  <ds:schemaRefs>
    <ds:schemaRef ds:uri="http://www.w3.org/XML/1998/namespace"/>
    <ds:schemaRef ds:uri="a9c5a127-80b4-4f50-b944-630dfcea4602"/>
    <ds:schemaRef ds:uri="http://purl.org/dc/dcmitype/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307bff3f-f9bd-4b5d-b86e-6a51af770dea"/>
  </ds:schemaRefs>
</ds:datastoreItem>
</file>

<file path=customXml/itemProps2.xml><?xml version="1.0" encoding="utf-8"?>
<ds:datastoreItem xmlns:ds="http://schemas.openxmlformats.org/officeDocument/2006/customXml" ds:itemID="{7ABBCEA6-0E19-4045-8EF2-458951301E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6CBBD5-9ADE-4A4B-9B12-D5418C8986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c5a127-80b4-4f50-b944-630dfcea4602"/>
    <ds:schemaRef ds:uri="307bff3f-f9bd-4b5d-b86e-6a51af770d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2024-12-09T10:38:39Z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0x0101003AB3AB40D3E04E48A381CF7CA07FD1C7</vt:lpwstr>
  </property>
  <property fmtid="{D5CDD505-2E9C-101B-9397-08002B2CF9AE}" pid="3" name="MediaServiceImageTags">
    <vt:lpwstr/>
  </property>
</Properties>
</file>