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923" r:id="rId1"/>
  </p:sldMasterIdLst>
  <p:notesMasterIdLst>
    <p:notesMasterId r:id="rId12"/>
  </p:notesMasterIdLst>
  <p:handoutMasterIdLst>
    <p:handoutMasterId r:id="rId13"/>
  </p:handoutMasterIdLst>
  <p:sldIdLst>
    <p:sldId id="3276" r:id="rId2"/>
    <p:sldId id="3297" r:id="rId3"/>
    <p:sldId id="3290" r:id="rId4"/>
    <p:sldId id="3289" r:id="rId5"/>
    <p:sldId id="3291" r:id="rId6"/>
    <p:sldId id="3292" r:id="rId7"/>
    <p:sldId id="3293" r:id="rId8"/>
    <p:sldId id="3294" r:id="rId9"/>
    <p:sldId id="3295" r:id="rId10"/>
    <p:sldId id="3296" r:id="rId11"/>
  </p:sldIdLst>
  <p:sldSz cx="9906000" cy="6858000" type="A4"/>
  <p:notesSz cx="6797675" cy="9926638"/>
  <p:defaultTextStyle>
    <a:defPPr>
      <a:defRPr lang="ja-JP"/>
    </a:defPPr>
    <a:lvl1pPr algn="l" rtl="0" eaLnBrk="0" fontAlgn="base" hangingPunct="0">
      <a:spcBef>
        <a:spcPct val="0"/>
      </a:spcBef>
      <a:spcAft>
        <a:spcPct val="0"/>
      </a:spcAft>
      <a:defRPr kumimoji="1" kern="1200">
        <a:solidFill>
          <a:schemeClr val="tx1"/>
        </a:solidFill>
        <a:latin typeface="游ゴシック" panose="020B0400000000000000" pitchFamily="50" charset="-128"/>
        <a:ea typeface="游ゴシック" panose="020B0400000000000000" pitchFamily="50" charset="-128"/>
        <a:cs typeface="+mn-cs"/>
      </a:defRPr>
    </a:lvl1pPr>
    <a:lvl2pPr marL="457200" algn="l" rtl="0" eaLnBrk="0" fontAlgn="base" hangingPunct="0">
      <a:spcBef>
        <a:spcPct val="0"/>
      </a:spcBef>
      <a:spcAft>
        <a:spcPct val="0"/>
      </a:spcAft>
      <a:defRPr kumimoji="1" kern="1200">
        <a:solidFill>
          <a:schemeClr val="tx1"/>
        </a:solidFill>
        <a:latin typeface="游ゴシック" panose="020B0400000000000000" pitchFamily="50" charset="-128"/>
        <a:ea typeface="游ゴシック" panose="020B0400000000000000" pitchFamily="50" charset="-128"/>
        <a:cs typeface="+mn-cs"/>
      </a:defRPr>
    </a:lvl2pPr>
    <a:lvl3pPr marL="914400" algn="l" rtl="0" eaLnBrk="0" fontAlgn="base" hangingPunct="0">
      <a:spcBef>
        <a:spcPct val="0"/>
      </a:spcBef>
      <a:spcAft>
        <a:spcPct val="0"/>
      </a:spcAft>
      <a:defRPr kumimoji="1" kern="1200">
        <a:solidFill>
          <a:schemeClr val="tx1"/>
        </a:solidFill>
        <a:latin typeface="游ゴシック" panose="020B0400000000000000" pitchFamily="50" charset="-128"/>
        <a:ea typeface="游ゴシック" panose="020B0400000000000000" pitchFamily="50" charset="-128"/>
        <a:cs typeface="+mn-cs"/>
      </a:defRPr>
    </a:lvl3pPr>
    <a:lvl4pPr marL="1371600" algn="l" rtl="0" eaLnBrk="0" fontAlgn="base" hangingPunct="0">
      <a:spcBef>
        <a:spcPct val="0"/>
      </a:spcBef>
      <a:spcAft>
        <a:spcPct val="0"/>
      </a:spcAft>
      <a:defRPr kumimoji="1" kern="1200">
        <a:solidFill>
          <a:schemeClr val="tx1"/>
        </a:solidFill>
        <a:latin typeface="游ゴシック" panose="020B0400000000000000" pitchFamily="50" charset="-128"/>
        <a:ea typeface="游ゴシック" panose="020B0400000000000000" pitchFamily="50" charset="-128"/>
        <a:cs typeface="+mn-cs"/>
      </a:defRPr>
    </a:lvl4pPr>
    <a:lvl5pPr marL="1828800" algn="l" rtl="0" eaLnBrk="0" fontAlgn="base" hangingPunct="0">
      <a:spcBef>
        <a:spcPct val="0"/>
      </a:spcBef>
      <a:spcAft>
        <a:spcPct val="0"/>
      </a:spcAft>
      <a:defRPr kumimoji="1" kern="1200">
        <a:solidFill>
          <a:schemeClr val="tx1"/>
        </a:solidFill>
        <a:latin typeface="游ゴシック" panose="020B0400000000000000" pitchFamily="50" charset="-128"/>
        <a:ea typeface="游ゴシック" panose="020B0400000000000000" pitchFamily="50" charset="-128"/>
        <a:cs typeface="+mn-cs"/>
      </a:defRPr>
    </a:lvl5pPr>
    <a:lvl6pPr marL="2286000" algn="l" defTabSz="914400" rtl="0" eaLnBrk="1" latinLnBrk="0" hangingPunct="1">
      <a:defRPr kumimoji="1" kern="1200">
        <a:solidFill>
          <a:schemeClr val="tx1"/>
        </a:solidFill>
        <a:latin typeface="游ゴシック" panose="020B0400000000000000" pitchFamily="50" charset="-128"/>
        <a:ea typeface="游ゴシック" panose="020B0400000000000000" pitchFamily="50" charset="-128"/>
        <a:cs typeface="+mn-cs"/>
      </a:defRPr>
    </a:lvl6pPr>
    <a:lvl7pPr marL="2743200" algn="l" defTabSz="914400" rtl="0" eaLnBrk="1" latinLnBrk="0" hangingPunct="1">
      <a:defRPr kumimoji="1" kern="1200">
        <a:solidFill>
          <a:schemeClr val="tx1"/>
        </a:solidFill>
        <a:latin typeface="游ゴシック" panose="020B0400000000000000" pitchFamily="50" charset="-128"/>
        <a:ea typeface="游ゴシック" panose="020B0400000000000000" pitchFamily="50" charset="-128"/>
        <a:cs typeface="+mn-cs"/>
      </a:defRPr>
    </a:lvl7pPr>
    <a:lvl8pPr marL="3200400" algn="l" defTabSz="914400" rtl="0" eaLnBrk="1" latinLnBrk="0" hangingPunct="1">
      <a:defRPr kumimoji="1" kern="1200">
        <a:solidFill>
          <a:schemeClr val="tx1"/>
        </a:solidFill>
        <a:latin typeface="游ゴシック" panose="020B0400000000000000" pitchFamily="50" charset="-128"/>
        <a:ea typeface="游ゴシック" panose="020B0400000000000000" pitchFamily="50" charset="-128"/>
        <a:cs typeface="+mn-cs"/>
      </a:defRPr>
    </a:lvl8pPr>
    <a:lvl9pPr marL="3657600" algn="l" defTabSz="914400" rtl="0" eaLnBrk="1" latinLnBrk="0" hangingPunct="1">
      <a:defRPr kumimoji="1" kern="1200">
        <a:solidFill>
          <a:schemeClr val="tx1"/>
        </a:solidFill>
        <a:latin typeface="游ゴシック" panose="020B0400000000000000" pitchFamily="50" charset="-128"/>
        <a:ea typeface="游ゴシック" panose="020B0400000000000000" pitchFamily="50" charset="-128"/>
        <a:cs typeface="+mn-cs"/>
      </a:defRPr>
    </a:lvl9pPr>
  </p:defaultTextStyle>
  <p:extLst>
    <p:ext uri="{EFAFB233-063F-42B5-8137-9DF3F51BA10A}">
      <p15:sldGuideLst xmlns:p15="http://schemas.microsoft.com/office/powerpoint/2012/main">
        <p15:guide id="1" orient="horz" pos="2750">
          <p15:clr>
            <a:srgbClr val="A4A3A4"/>
          </p15:clr>
        </p15:guide>
        <p15:guide id="2" orient="horz" pos="3113">
          <p15:clr>
            <a:srgbClr val="A4A3A4"/>
          </p15:clr>
        </p15:guide>
        <p15:guide id="3" orient="horz" pos="1117">
          <p15:clr>
            <a:srgbClr val="A4A3A4"/>
          </p15:clr>
        </p15:guide>
        <p15:guide id="4" orient="horz" pos="3884">
          <p15:clr>
            <a:srgbClr val="A4A3A4"/>
          </p15:clr>
        </p15:guide>
        <p15:guide id="5" pos="3483">
          <p15:clr>
            <a:srgbClr val="A4A3A4"/>
          </p15:clr>
        </p15:guide>
        <p15:guide id="6" pos="399">
          <p15:clr>
            <a:srgbClr val="A4A3A4"/>
          </p15:clr>
        </p15:guide>
        <p15:guide id="7" pos="5841">
          <p15:clr>
            <a:srgbClr val="A4A3A4"/>
          </p15:clr>
        </p15:guide>
        <p15:guide id="8" pos="3936">
          <p15:clr>
            <a:srgbClr val="A4A3A4"/>
          </p15:clr>
        </p15:guide>
      </p15:sldGuideLst>
    </p:ext>
    <p:ext uri="{2D200454-40CA-4A62-9FC3-DE9A4176ACB9}">
      <p15:notesGuideLst xmlns:p15="http://schemas.microsoft.com/office/powerpoint/2012/main">
        <p15:guide id="1" orient="horz" pos="3126">
          <p15:clr>
            <a:srgbClr val="A4A3A4"/>
          </p15:clr>
        </p15:guide>
        <p15:guide id="2"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3399FF"/>
    <a:srgbClr val="663300"/>
    <a:srgbClr val="FFCC00"/>
    <a:srgbClr val="FF99FF"/>
    <a:srgbClr val="CC99FF"/>
    <a:srgbClr val="9966FF"/>
    <a:srgbClr val="C37EF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0DA6BFB-A40B-4DD2-9B14-F73ED43C6C6A}" v="4" dt="2025-12-08T09:43:00.107"/>
    <p1510:client id="{3E05052D-C16A-40A5-BABB-A0E74036E42A}" v="30" dt="2025-12-08T09:41:36.570"/>
    <p1510:client id="{6C8733D0-4847-4D60-BC9D-3249ABD55C81}" v="1" dt="2025-12-08T06:12:54.437"/>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425" autoAdjust="0"/>
    <p:restoredTop sz="95995" autoAdjust="0"/>
  </p:normalViewPr>
  <p:slideViewPr>
    <p:cSldViewPr snapToObjects="1">
      <p:cViewPr varScale="1">
        <p:scale>
          <a:sx n="82" d="100"/>
          <a:sy n="82" d="100"/>
        </p:scale>
        <p:origin x="1195" y="72"/>
      </p:cViewPr>
      <p:guideLst>
        <p:guide orient="horz" pos="2750"/>
        <p:guide orient="horz" pos="3113"/>
        <p:guide orient="horz" pos="1117"/>
        <p:guide orient="horz" pos="3884"/>
        <p:guide pos="3483"/>
        <p:guide pos="399"/>
        <p:guide pos="5841"/>
        <p:guide pos="3936"/>
      </p:guideLst>
    </p:cSldViewPr>
  </p:slideViewPr>
  <p:outlineViewPr>
    <p:cViewPr>
      <p:scale>
        <a:sx n="33" d="100"/>
        <a:sy n="33" d="100"/>
      </p:scale>
      <p:origin x="0" y="7134"/>
    </p:cViewPr>
  </p:outlineViewPr>
  <p:notesTextViewPr>
    <p:cViewPr>
      <p:scale>
        <a:sx n="75" d="100"/>
        <a:sy n="75" d="100"/>
      </p:scale>
      <p:origin x="0" y="0"/>
    </p:cViewPr>
  </p:notesTextViewPr>
  <p:sorterViewPr>
    <p:cViewPr>
      <p:scale>
        <a:sx n="75" d="100"/>
        <a:sy n="75" d="100"/>
      </p:scale>
      <p:origin x="0" y="0"/>
    </p:cViewPr>
  </p:sorterViewPr>
  <p:notesViewPr>
    <p:cSldViewPr snapToObjects="1">
      <p:cViewPr varScale="1">
        <p:scale>
          <a:sx n="79" d="100"/>
          <a:sy n="79" d="100"/>
        </p:scale>
        <p:origin x="-2142" y="-90"/>
      </p:cViewPr>
      <p:guideLst>
        <p:guide orient="horz" pos="3126"/>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7A723F45-6CE8-79EE-7988-C148F90081CA}"/>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2449" tIns="46225" rIns="92449" bIns="46225" numCol="1" anchor="t" anchorCtr="0" compatLnSpc="1">
            <a:prstTxWarp prst="textNoShape">
              <a:avLst/>
            </a:prstTxWarp>
          </a:bodyPr>
          <a:lstStyle>
            <a:lvl1pPr algn="l" defTabSz="925280" eaLnBrk="1" fontAlgn="auto" hangingPunct="1">
              <a:spcBef>
                <a:spcPct val="0"/>
              </a:spcBef>
              <a:spcAft>
                <a:spcPts val="0"/>
              </a:spcAft>
              <a:buFontTx/>
              <a:buNone/>
              <a:defRPr sz="1200">
                <a:latin typeface="Arial" charset="0"/>
                <a:ea typeface="+mn-ea"/>
                <a:cs typeface="Arial" charset="0"/>
              </a:defRPr>
            </a:lvl1pPr>
          </a:lstStyle>
          <a:p>
            <a:pPr>
              <a:defRPr/>
            </a:pPr>
            <a:endParaRPr lang="en-US" altLang="ja-JP"/>
          </a:p>
        </p:txBody>
      </p:sp>
      <p:sp>
        <p:nvSpPr>
          <p:cNvPr id="49155" name="Rectangle 3">
            <a:extLst>
              <a:ext uri="{FF2B5EF4-FFF2-40B4-BE49-F238E27FC236}">
                <a16:creationId xmlns:a16="http://schemas.microsoft.com/office/drawing/2014/main" id="{60AEDFAB-5587-F587-16EF-742C6366EED2}"/>
              </a:ext>
            </a:extLst>
          </p:cNvPr>
          <p:cNvSpPr>
            <a:spLocks noGrp="1" noChangeArrowheads="1"/>
          </p:cNvSpPr>
          <p:nvPr>
            <p:ph type="dt" sz="quarter" idx="1"/>
          </p:nvPr>
        </p:nvSpPr>
        <p:spPr bwMode="auto">
          <a:xfrm>
            <a:off x="3851275" y="0"/>
            <a:ext cx="2944813" cy="496888"/>
          </a:xfrm>
          <a:prstGeom prst="rect">
            <a:avLst/>
          </a:prstGeom>
          <a:noFill/>
          <a:ln w="9525">
            <a:noFill/>
            <a:miter lim="800000"/>
            <a:headEnd/>
            <a:tailEnd/>
          </a:ln>
          <a:effectLst/>
        </p:spPr>
        <p:txBody>
          <a:bodyPr vert="horz" wrap="square" lIns="92449" tIns="46225" rIns="92449" bIns="46225" numCol="1" anchor="t" anchorCtr="0" compatLnSpc="1">
            <a:prstTxWarp prst="textNoShape">
              <a:avLst/>
            </a:prstTxWarp>
          </a:bodyPr>
          <a:lstStyle>
            <a:lvl1pPr algn="r" defTabSz="925280" eaLnBrk="1" fontAlgn="auto" hangingPunct="1">
              <a:spcBef>
                <a:spcPct val="0"/>
              </a:spcBef>
              <a:spcAft>
                <a:spcPts val="0"/>
              </a:spcAft>
              <a:buFontTx/>
              <a:buNone/>
              <a:defRPr sz="900">
                <a:latin typeface="Arial" charset="0"/>
                <a:ea typeface="+mn-ea"/>
                <a:cs typeface="Arial" charset="0"/>
              </a:defRPr>
            </a:lvl1pPr>
          </a:lstStyle>
          <a:p>
            <a:pPr>
              <a:defRPr/>
            </a:pPr>
            <a:endParaRPr lang="en-US" altLang="ja-JP"/>
          </a:p>
        </p:txBody>
      </p:sp>
      <p:sp>
        <p:nvSpPr>
          <p:cNvPr id="49156" name="Rectangle 4">
            <a:extLst>
              <a:ext uri="{FF2B5EF4-FFF2-40B4-BE49-F238E27FC236}">
                <a16:creationId xmlns:a16="http://schemas.microsoft.com/office/drawing/2014/main" id="{EFAC9E0C-9534-0349-08C6-4FB0EAFB3DEA}"/>
              </a:ext>
            </a:extLst>
          </p:cNvPr>
          <p:cNvSpPr>
            <a:spLocks noGrp="1" noChangeArrowheads="1"/>
          </p:cNvSpPr>
          <p:nvPr>
            <p:ph type="ftr" sz="quarter" idx="2"/>
          </p:nvPr>
        </p:nvSpPr>
        <p:spPr bwMode="auto">
          <a:xfrm>
            <a:off x="0" y="9428163"/>
            <a:ext cx="2946400" cy="496887"/>
          </a:xfrm>
          <a:prstGeom prst="rect">
            <a:avLst/>
          </a:prstGeom>
          <a:noFill/>
          <a:ln w="9525">
            <a:noFill/>
            <a:miter lim="800000"/>
            <a:headEnd/>
            <a:tailEnd/>
          </a:ln>
          <a:effectLst/>
        </p:spPr>
        <p:txBody>
          <a:bodyPr vert="horz" wrap="square" lIns="92449" tIns="46225" rIns="92449" bIns="46225" numCol="1" anchor="b" anchorCtr="0" compatLnSpc="1">
            <a:prstTxWarp prst="textNoShape">
              <a:avLst/>
            </a:prstTxWarp>
          </a:bodyPr>
          <a:lstStyle>
            <a:lvl1pPr algn="l" defTabSz="925280" eaLnBrk="1" fontAlgn="auto" hangingPunct="1">
              <a:spcBef>
                <a:spcPct val="0"/>
              </a:spcBef>
              <a:spcAft>
                <a:spcPts val="0"/>
              </a:spcAft>
              <a:buFontTx/>
              <a:buNone/>
              <a:defRPr sz="900">
                <a:latin typeface="Arial" charset="0"/>
                <a:ea typeface="+mn-ea"/>
                <a:cs typeface="Arial" charset="0"/>
              </a:defRPr>
            </a:lvl1pPr>
          </a:lstStyle>
          <a:p>
            <a:pPr>
              <a:defRPr/>
            </a:pPr>
            <a:r>
              <a:rPr lang="ja-JP" altLang="en-US"/>
              <a:t>IBM Confidential</a:t>
            </a:r>
            <a:endParaRPr lang="en-US" altLang="ja-JP"/>
          </a:p>
        </p:txBody>
      </p:sp>
      <p:sp>
        <p:nvSpPr>
          <p:cNvPr id="49157" name="Rectangle 5">
            <a:extLst>
              <a:ext uri="{FF2B5EF4-FFF2-40B4-BE49-F238E27FC236}">
                <a16:creationId xmlns:a16="http://schemas.microsoft.com/office/drawing/2014/main" id="{E885034D-D378-278A-0A61-6B485A34CD95}"/>
              </a:ext>
            </a:extLst>
          </p:cNvPr>
          <p:cNvSpPr>
            <a:spLocks noGrp="1" noChangeArrowheads="1"/>
          </p:cNvSpPr>
          <p:nvPr>
            <p:ph type="sldNum" sz="quarter" idx="3"/>
          </p:nvPr>
        </p:nvSpPr>
        <p:spPr bwMode="auto">
          <a:xfrm>
            <a:off x="3851275" y="9428163"/>
            <a:ext cx="2944813" cy="496887"/>
          </a:xfrm>
          <a:prstGeom prst="rect">
            <a:avLst/>
          </a:prstGeom>
          <a:noFill/>
          <a:ln w="9525">
            <a:noFill/>
            <a:miter lim="800000"/>
            <a:headEnd/>
            <a:tailEnd/>
          </a:ln>
          <a:effectLst/>
        </p:spPr>
        <p:txBody>
          <a:bodyPr vert="horz" wrap="square" lIns="92449" tIns="46225" rIns="92449" bIns="46225" numCol="1" anchor="b" anchorCtr="0" compatLnSpc="1">
            <a:prstTxWarp prst="textNoShape">
              <a:avLst/>
            </a:prstTxWarp>
          </a:bodyPr>
          <a:lstStyle>
            <a:lvl1pPr algn="r" defTabSz="924273" eaLnBrk="1" hangingPunct="1">
              <a:defRPr sz="900">
                <a:latin typeface="Calibri" panose="020F0502020204030204" pitchFamily="34" charset="0"/>
                <a:ea typeface="ＭＳ Ｐゴシック" panose="020B0600070205080204" pitchFamily="50" charset="-128"/>
              </a:defRPr>
            </a:lvl1pPr>
          </a:lstStyle>
          <a:p>
            <a:pPr>
              <a:defRPr/>
            </a:pPr>
            <a:fld id="{E63F8DDD-C8C5-4741-87EB-DE958234CE56}" type="slidenum">
              <a:rPr lang="ja-JP" altLang="en-US"/>
              <a:pPr>
                <a:defRPr/>
              </a:pPr>
              <a:t>‹#›</a:t>
            </a:fld>
            <a:endParaRPr lang="en-US" altLang="ja-JP"/>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9C8E957D-CAEB-9A43-8FD9-CA11906591A1}"/>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2449" tIns="46225" rIns="92449" bIns="46225" numCol="1" anchor="t" anchorCtr="0" compatLnSpc="1">
            <a:prstTxWarp prst="textNoShape">
              <a:avLst/>
            </a:prstTxWarp>
          </a:bodyPr>
          <a:lstStyle>
            <a:lvl1pPr algn="l" defTabSz="925280" eaLnBrk="1" fontAlgn="auto" hangingPunct="1">
              <a:spcBef>
                <a:spcPct val="0"/>
              </a:spcBef>
              <a:spcAft>
                <a:spcPts val="0"/>
              </a:spcAft>
              <a:buFontTx/>
              <a:buNone/>
              <a:defRPr sz="1000" b="1">
                <a:latin typeface="Arial" charset="0"/>
                <a:ea typeface="+mn-ea"/>
                <a:cs typeface="Arial" charset="0"/>
              </a:defRPr>
            </a:lvl1pPr>
          </a:lstStyle>
          <a:p>
            <a:pPr>
              <a:defRPr/>
            </a:pPr>
            <a:endParaRPr lang="en-US" altLang="ja-JP"/>
          </a:p>
        </p:txBody>
      </p:sp>
      <p:sp>
        <p:nvSpPr>
          <p:cNvPr id="25603" name="Rectangle 3">
            <a:extLst>
              <a:ext uri="{FF2B5EF4-FFF2-40B4-BE49-F238E27FC236}">
                <a16:creationId xmlns:a16="http://schemas.microsoft.com/office/drawing/2014/main" id="{357EDB07-487A-2305-8794-0FF0BDC2B0C9}"/>
              </a:ext>
            </a:extLst>
          </p:cNvPr>
          <p:cNvSpPr>
            <a:spLocks noGrp="1" noChangeArrowheads="1"/>
          </p:cNvSpPr>
          <p:nvPr>
            <p:ph type="dt" idx="1"/>
          </p:nvPr>
        </p:nvSpPr>
        <p:spPr bwMode="auto">
          <a:xfrm>
            <a:off x="3851275" y="0"/>
            <a:ext cx="2944813" cy="496888"/>
          </a:xfrm>
          <a:prstGeom prst="rect">
            <a:avLst/>
          </a:prstGeom>
          <a:noFill/>
          <a:ln w="9525">
            <a:noFill/>
            <a:miter lim="800000"/>
            <a:headEnd/>
            <a:tailEnd/>
          </a:ln>
          <a:effectLst/>
        </p:spPr>
        <p:txBody>
          <a:bodyPr vert="horz" wrap="square" lIns="92449" tIns="46225" rIns="92449" bIns="46225" numCol="1" anchor="t" anchorCtr="0" compatLnSpc="1">
            <a:prstTxWarp prst="textNoShape">
              <a:avLst/>
            </a:prstTxWarp>
          </a:bodyPr>
          <a:lstStyle>
            <a:lvl1pPr algn="r" defTabSz="925280" eaLnBrk="1" fontAlgn="auto" hangingPunct="1">
              <a:spcBef>
                <a:spcPct val="0"/>
              </a:spcBef>
              <a:spcAft>
                <a:spcPts val="0"/>
              </a:spcAft>
              <a:buFontTx/>
              <a:buNone/>
              <a:defRPr sz="900">
                <a:latin typeface="Arial" charset="0"/>
                <a:ea typeface="+mn-ea"/>
                <a:cs typeface="Arial" charset="0"/>
              </a:defRPr>
            </a:lvl1pPr>
          </a:lstStyle>
          <a:p>
            <a:pPr>
              <a:defRPr/>
            </a:pPr>
            <a:endParaRPr lang="en-US" altLang="ja-JP"/>
          </a:p>
        </p:txBody>
      </p:sp>
      <p:sp>
        <p:nvSpPr>
          <p:cNvPr id="13316" name="Rectangle 4">
            <a:extLst>
              <a:ext uri="{FF2B5EF4-FFF2-40B4-BE49-F238E27FC236}">
                <a16:creationId xmlns:a16="http://schemas.microsoft.com/office/drawing/2014/main" id="{1FC4463C-66F3-83BF-6E8D-5FE6300E8262}"/>
              </a:ext>
            </a:extLst>
          </p:cNvPr>
          <p:cNvSpPr>
            <a:spLocks noGrp="1" noRot="1" noChangeAspect="1" noChangeArrowheads="1" noTextEdit="1"/>
          </p:cNvSpPr>
          <p:nvPr>
            <p:ph type="sldImg" idx="2"/>
          </p:nvPr>
        </p:nvSpPr>
        <p:spPr bwMode="auto">
          <a:xfrm>
            <a:off x="709613" y="744538"/>
            <a:ext cx="5376862"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5" name="Rectangle 5">
            <a:extLst>
              <a:ext uri="{FF2B5EF4-FFF2-40B4-BE49-F238E27FC236}">
                <a16:creationId xmlns:a16="http://schemas.microsoft.com/office/drawing/2014/main" id="{1BE8FA98-913B-502F-F93D-B9CF884DBD9A}"/>
              </a:ext>
            </a:extLst>
          </p:cNvPr>
          <p:cNvSpPr>
            <a:spLocks noGrp="1" noChangeArrowheads="1"/>
          </p:cNvSpPr>
          <p:nvPr>
            <p:ph type="body" sz="quarter" idx="3"/>
          </p:nvPr>
        </p:nvSpPr>
        <p:spPr bwMode="auto">
          <a:xfrm>
            <a:off x="679450" y="4714875"/>
            <a:ext cx="5438775" cy="4467225"/>
          </a:xfrm>
          <a:prstGeom prst="rect">
            <a:avLst/>
          </a:prstGeom>
          <a:noFill/>
          <a:ln w="9525">
            <a:noFill/>
            <a:miter lim="800000"/>
            <a:headEnd/>
            <a:tailEnd/>
          </a:ln>
          <a:effectLst/>
        </p:spPr>
        <p:txBody>
          <a:bodyPr vert="horz" wrap="square" lIns="92449" tIns="46225" rIns="92449" bIns="46225" numCol="1" anchor="t" anchorCtr="0" compatLnSpc="1">
            <a:prstTxWarp prst="textNoShape">
              <a:avLst/>
            </a:prstTxWarp>
          </a:bodyPr>
          <a:lstStyle/>
          <a:p>
            <a:pPr lvl="0"/>
            <a:r>
              <a:rPr lang="en-US" altLang="ja-JP" noProof="0"/>
              <a:t>Click to edit Master text styles</a:t>
            </a:r>
          </a:p>
          <a:p>
            <a:pPr lvl="1"/>
            <a:r>
              <a:rPr lang="en-US" altLang="ja-JP" noProof="0"/>
              <a:t>Second level</a:t>
            </a:r>
          </a:p>
          <a:p>
            <a:pPr lvl="2"/>
            <a:r>
              <a:rPr lang="en-US" altLang="ja-JP" noProof="0"/>
              <a:t>Third level</a:t>
            </a:r>
          </a:p>
          <a:p>
            <a:pPr lvl="3"/>
            <a:r>
              <a:rPr lang="en-US" altLang="ja-JP" noProof="0"/>
              <a:t>Fourth level</a:t>
            </a:r>
          </a:p>
          <a:p>
            <a:pPr lvl="4"/>
            <a:r>
              <a:rPr lang="en-US" altLang="ja-JP" noProof="0"/>
              <a:t>Fifth level</a:t>
            </a:r>
          </a:p>
        </p:txBody>
      </p:sp>
      <p:sp>
        <p:nvSpPr>
          <p:cNvPr id="25607" name="Rectangle 7">
            <a:extLst>
              <a:ext uri="{FF2B5EF4-FFF2-40B4-BE49-F238E27FC236}">
                <a16:creationId xmlns:a16="http://schemas.microsoft.com/office/drawing/2014/main" id="{3E045C2C-FEC5-B82E-5BE3-AECC29E8C11B}"/>
              </a:ext>
            </a:extLst>
          </p:cNvPr>
          <p:cNvSpPr>
            <a:spLocks noGrp="1" noChangeArrowheads="1"/>
          </p:cNvSpPr>
          <p:nvPr>
            <p:ph type="sldNum" sz="quarter" idx="5"/>
          </p:nvPr>
        </p:nvSpPr>
        <p:spPr bwMode="auto">
          <a:xfrm>
            <a:off x="3851275" y="9428163"/>
            <a:ext cx="2944813" cy="496887"/>
          </a:xfrm>
          <a:prstGeom prst="rect">
            <a:avLst/>
          </a:prstGeom>
          <a:noFill/>
          <a:ln w="9525">
            <a:noFill/>
            <a:miter lim="800000"/>
            <a:headEnd/>
            <a:tailEnd/>
          </a:ln>
          <a:effectLst/>
        </p:spPr>
        <p:txBody>
          <a:bodyPr vert="horz" wrap="square" lIns="92449" tIns="46225" rIns="92449" bIns="46225" numCol="1" anchor="b" anchorCtr="0" compatLnSpc="1">
            <a:prstTxWarp prst="textNoShape">
              <a:avLst/>
            </a:prstTxWarp>
          </a:bodyPr>
          <a:lstStyle>
            <a:lvl1pPr algn="r" defTabSz="924273" eaLnBrk="1" hangingPunct="1">
              <a:defRPr sz="900">
                <a:latin typeface="Calibri" panose="020F0502020204030204" pitchFamily="34" charset="0"/>
                <a:ea typeface="ＭＳ Ｐゴシック" panose="020B0600070205080204" pitchFamily="50" charset="-128"/>
              </a:defRPr>
            </a:lvl1pPr>
          </a:lstStyle>
          <a:p>
            <a:pPr>
              <a:defRPr/>
            </a:pPr>
            <a:fld id="{D358C255-811E-4F0C-B7E8-22C5CDF2EDFB}" type="slidenum">
              <a:rPr lang="ja-JP" altLang="en-US"/>
              <a:pPr>
                <a:defRPr/>
              </a:pPr>
              <a:t>‹#›</a:t>
            </a:fld>
            <a:endParaRPr lang="en-US" altLang="ja-JP"/>
          </a:p>
        </p:txBody>
      </p:sp>
      <p:sp>
        <p:nvSpPr>
          <p:cNvPr id="2" name="フッター プレースホルダー 1">
            <a:extLst>
              <a:ext uri="{FF2B5EF4-FFF2-40B4-BE49-F238E27FC236}">
                <a16:creationId xmlns:a16="http://schemas.microsoft.com/office/drawing/2014/main" id="{BB7D7553-5ADD-1474-3A80-72F3E3A2F87D}"/>
              </a:ext>
            </a:extLst>
          </p:cNvPr>
          <p:cNvSpPr>
            <a:spLocks noGrp="1"/>
          </p:cNvSpPr>
          <p:nvPr>
            <p:ph type="ftr" sz="quarter" idx="4"/>
          </p:nvPr>
        </p:nvSpPr>
        <p:spPr>
          <a:xfrm>
            <a:off x="0" y="9428163"/>
            <a:ext cx="2946400" cy="496887"/>
          </a:xfrm>
          <a:prstGeom prst="rect">
            <a:avLst/>
          </a:prstGeom>
        </p:spPr>
        <p:txBody>
          <a:bodyPr vert="horz" lIns="91306" tIns="45653" rIns="91306" bIns="45653" rtlCol="0" anchor="b"/>
          <a:lstStyle>
            <a:lvl1pPr algn="l" eaLnBrk="1" fontAlgn="auto" hangingPunct="1">
              <a:spcBef>
                <a:spcPct val="50000"/>
              </a:spcBef>
              <a:spcAft>
                <a:spcPts val="0"/>
              </a:spcAft>
              <a:buFont typeface="Wingdings" panose="05000000000000000000" pitchFamily="2" charset="2"/>
              <a:buNone/>
              <a:defRPr kumimoji="1" sz="1200">
                <a:latin typeface="Arial" charset="0"/>
                <a:ea typeface="+mn-ea"/>
              </a:defRPr>
            </a:lvl1pPr>
          </a:lstStyle>
          <a:p>
            <a:pPr>
              <a:defRPr/>
            </a:pPr>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b="1"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0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9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800" kern="1200">
        <a:solidFill>
          <a:schemeClr val="tx1"/>
        </a:solidFill>
        <a:latin typeface="Arial" charset="0"/>
        <a:ea typeface="+mn-ea"/>
        <a:cs typeface="Arial" charset="0"/>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4" name="Rectangle 12">
            <a:extLst>
              <a:ext uri="{FF2B5EF4-FFF2-40B4-BE49-F238E27FC236}">
                <a16:creationId xmlns:a16="http://schemas.microsoft.com/office/drawing/2014/main" id="{C3D5EC43-0226-882F-6944-D504ED9CDBA0}"/>
              </a:ext>
            </a:extLst>
          </p:cNvPr>
          <p:cNvSpPr>
            <a:spLocks noChangeArrowheads="1"/>
          </p:cNvSpPr>
          <p:nvPr userDrawn="1"/>
        </p:nvSpPr>
        <p:spPr bwMode="hidden">
          <a:xfrm>
            <a:off x="0" y="5257800"/>
            <a:ext cx="9906000" cy="1600200"/>
          </a:xfrm>
          <a:prstGeom prst="rect">
            <a:avLst/>
          </a:prstGeom>
          <a:solidFill>
            <a:schemeClr val="accent1"/>
          </a:solidFill>
          <a:ln w="9525">
            <a:solidFill>
              <a:schemeClr val="accent1"/>
            </a:solidFill>
            <a:miter lim="800000"/>
            <a:headEnd/>
            <a:tailEnd/>
          </a:ln>
        </p:spPr>
        <p:txBody>
          <a:bodyPr wrap="none" anchor="ctr"/>
          <a:lstStyle>
            <a:lvl1pPr eaLnBrk="0" hangingPunct="0">
              <a:defRPr>
                <a:solidFill>
                  <a:schemeClr val="tx1"/>
                </a:solidFill>
                <a:latin typeface="Arial" charset="0"/>
                <a:ea typeface="ＭＳ Ｐゴシック" pitchFamily="50" charset="-128"/>
              </a:defRPr>
            </a:lvl1pPr>
            <a:lvl2pPr marL="742950" indent="-285750" eaLnBrk="0" hangingPunct="0">
              <a:defRPr>
                <a:solidFill>
                  <a:schemeClr val="tx1"/>
                </a:solidFill>
                <a:latin typeface="Arial" charset="0"/>
                <a:ea typeface="ＭＳ Ｐゴシック" pitchFamily="50" charset="-128"/>
              </a:defRPr>
            </a:lvl2pPr>
            <a:lvl3pPr marL="1143000" indent="-228600" eaLnBrk="0" hangingPunct="0">
              <a:defRPr>
                <a:solidFill>
                  <a:schemeClr val="tx1"/>
                </a:solidFill>
                <a:latin typeface="Arial" charset="0"/>
                <a:ea typeface="ＭＳ Ｐゴシック" pitchFamily="50" charset="-128"/>
              </a:defRPr>
            </a:lvl3pPr>
            <a:lvl4pPr marL="1600200" indent="-228600" eaLnBrk="0" hangingPunct="0">
              <a:defRPr>
                <a:solidFill>
                  <a:schemeClr val="tx1"/>
                </a:solidFill>
                <a:latin typeface="Arial" charset="0"/>
                <a:ea typeface="ＭＳ Ｐゴシック" pitchFamily="50" charset="-128"/>
              </a:defRPr>
            </a:lvl4pPr>
            <a:lvl5pPr marL="2057400" indent="-228600" eaLnBrk="0" hangingPunct="0">
              <a:defRPr>
                <a:solidFill>
                  <a:schemeClr val="tx1"/>
                </a:solidFill>
                <a:latin typeface="Arial" charset="0"/>
                <a:ea typeface="ＭＳ Ｐゴシック" pitchFamily="50" charset="-128"/>
              </a:defRPr>
            </a:lvl5pPr>
            <a:lvl6pPr marL="2514600" indent="-228600" algn="ctr" eaLnBrk="0" fontAlgn="base" hangingPunct="0">
              <a:spcBef>
                <a:spcPct val="50000"/>
              </a:spcBef>
              <a:spcAft>
                <a:spcPct val="0"/>
              </a:spcAft>
              <a:buFont typeface="Wingdings" pitchFamily="2" charset="2"/>
              <a:defRPr>
                <a:solidFill>
                  <a:schemeClr val="tx1"/>
                </a:solidFill>
                <a:latin typeface="Arial" charset="0"/>
                <a:ea typeface="ＭＳ Ｐゴシック" pitchFamily="50" charset="-128"/>
              </a:defRPr>
            </a:lvl6pPr>
            <a:lvl7pPr marL="2971800" indent="-228600" algn="ctr" eaLnBrk="0" fontAlgn="base" hangingPunct="0">
              <a:spcBef>
                <a:spcPct val="50000"/>
              </a:spcBef>
              <a:spcAft>
                <a:spcPct val="0"/>
              </a:spcAft>
              <a:buFont typeface="Wingdings" pitchFamily="2" charset="2"/>
              <a:defRPr>
                <a:solidFill>
                  <a:schemeClr val="tx1"/>
                </a:solidFill>
                <a:latin typeface="Arial" charset="0"/>
                <a:ea typeface="ＭＳ Ｐゴシック" pitchFamily="50" charset="-128"/>
              </a:defRPr>
            </a:lvl7pPr>
            <a:lvl8pPr marL="3429000" indent="-228600" algn="ctr" eaLnBrk="0" fontAlgn="base" hangingPunct="0">
              <a:spcBef>
                <a:spcPct val="50000"/>
              </a:spcBef>
              <a:spcAft>
                <a:spcPct val="0"/>
              </a:spcAft>
              <a:buFont typeface="Wingdings" pitchFamily="2" charset="2"/>
              <a:defRPr>
                <a:solidFill>
                  <a:schemeClr val="tx1"/>
                </a:solidFill>
                <a:latin typeface="Arial" charset="0"/>
                <a:ea typeface="ＭＳ Ｐゴシック" pitchFamily="50" charset="-128"/>
              </a:defRPr>
            </a:lvl8pPr>
            <a:lvl9pPr marL="3886200" indent="-228600" algn="ctr" eaLnBrk="0" fontAlgn="base" hangingPunct="0">
              <a:spcBef>
                <a:spcPct val="50000"/>
              </a:spcBef>
              <a:spcAft>
                <a:spcPct val="0"/>
              </a:spcAft>
              <a:buFont typeface="Wingdings" pitchFamily="2" charset="2"/>
              <a:defRPr>
                <a:solidFill>
                  <a:schemeClr val="tx1"/>
                </a:solidFill>
                <a:latin typeface="Arial" charset="0"/>
                <a:ea typeface="ＭＳ Ｐゴシック" pitchFamily="50" charset="-128"/>
              </a:defRPr>
            </a:lvl9pPr>
          </a:lstStyle>
          <a:p>
            <a:pPr algn="ctr" eaLnBrk="1" fontAlgn="auto" hangingPunct="1">
              <a:spcBef>
                <a:spcPts val="0"/>
              </a:spcBef>
              <a:spcAft>
                <a:spcPts val="0"/>
              </a:spcAft>
              <a:buFont typeface="Wingdings" panose="05000000000000000000" pitchFamily="2" charset="2"/>
              <a:buNone/>
              <a:defRPr/>
            </a:pPr>
            <a:endParaRPr lang="ja-JP" altLang="en-US"/>
          </a:p>
        </p:txBody>
      </p:sp>
      <p:sp>
        <p:nvSpPr>
          <p:cNvPr id="5" name="Rectangle 13">
            <a:extLst>
              <a:ext uri="{FF2B5EF4-FFF2-40B4-BE49-F238E27FC236}">
                <a16:creationId xmlns:a16="http://schemas.microsoft.com/office/drawing/2014/main" id="{26F95ED9-D50B-02C3-2D81-CBE0DDBA959D}"/>
              </a:ext>
            </a:extLst>
          </p:cNvPr>
          <p:cNvSpPr>
            <a:spLocks noChangeArrowheads="1"/>
          </p:cNvSpPr>
          <p:nvPr userDrawn="1"/>
        </p:nvSpPr>
        <p:spPr bwMode="hidden">
          <a:xfrm>
            <a:off x="0" y="0"/>
            <a:ext cx="9906000" cy="1600200"/>
          </a:xfrm>
          <a:prstGeom prst="rect">
            <a:avLst/>
          </a:prstGeom>
          <a:solidFill>
            <a:schemeClr val="accent1"/>
          </a:solidFill>
          <a:ln w="9525">
            <a:solidFill>
              <a:schemeClr val="accent1"/>
            </a:solidFill>
            <a:miter lim="800000"/>
            <a:headEnd/>
            <a:tailEnd/>
          </a:ln>
        </p:spPr>
        <p:txBody>
          <a:bodyPr wrap="none" anchor="ctr"/>
          <a:lstStyle>
            <a:lvl1pPr eaLnBrk="0" hangingPunct="0">
              <a:defRPr>
                <a:solidFill>
                  <a:schemeClr val="tx1"/>
                </a:solidFill>
                <a:latin typeface="Arial" charset="0"/>
                <a:ea typeface="ＭＳ Ｐゴシック" pitchFamily="50" charset="-128"/>
              </a:defRPr>
            </a:lvl1pPr>
            <a:lvl2pPr marL="742950" indent="-285750" eaLnBrk="0" hangingPunct="0">
              <a:defRPr>
                <a:solidFill>
                  <a:schemeClr val="tx1"/>
                </a:solidFill>
                <a:latin typeface="Arial" charset="0"/>
                <a:ea typeface="ＭＳ Ｐゴシック" pitchFamily="50" charset="-128"/>
              </a:defRPr>
            </a:lvl2pPr>
            <a:lvl3pPr marL="1143000" indent="-228600" eaLnBrk="0" hangingPunct="0">
              <a:defRPr>
                <a:solidFill>
                  <a:schemeClr val="tx1"/>
                </a:solidFill>
                <a:latin typeface="Arial" charset="0"/>
                <a:ea typeface="ＭＳ Ｐゴシック" pitchFamily="50" charset="-128"/>
              </a:defRPr>
            </a:lvl3pPr>
            <a:lvl4pPr marL="1600200" indent="-228600" eaLnBrk="0" hangingPunct="0">
              <a:defRPr>
                <a:solidFill>
                  <a:schemeClr val="tx1"/>
                </a:solidFill>
                <a:latin typeface="Arial" charset="0"/>
                <a:ea typeface="ＭＳ Ｐゴシック" pitchFamily="50" charset="-128"/>
              </a:defRPr>
            </a:lvl4pPr>
            <a:lvl5pPr marL="2057400" indent="-228600" eaLnBrk="0" hangingPunct="0">
              <a:defRPr>
                <a:solidFill>
                  <a:schemeClr val="tx1"/>
                </a:solidFill>
                <a:latin typeface="Arial" charset="0"/>
                <a:ea typeface="ＭＳ Ｐゴシック" pitchFamily="50" charset="-128"/>
              </a:defRPr>
            </a:lvl5pPr>
            <a:lvl6pPr marL="2514600" indent="-228600" algn="ctr" eaLnBrk="0" fontAlgn="base" hangingPunct="0">
              <a:spcBef>
                <a:spcPct val="50000"/>
              </a:spcBef>
              <a:spcAft>
                <a:spcPct val="0"/>
              </a:spcAft>
              <a:buFont typeface="Wingdings" pitchFamily="2" charset="2"/>
              <a:defRPr>
                <a:solidFill>
                  <a:schemeClr val="tx1"/>
                </a:solidFill>
                <a:latin typeface="Arial" charset="0"/>
                <a:ea typeface="ＭＳ Ｐゴシック" pitchFamily="50" charset="-128"/>
              </a:defRPr>
            </a:lvl6pPr>
            <a:lvl7pPr marL="2971800" indent="-228600" algn="ctr" eaLnBrk="0" fontAlgn="base" hangingPunct="0">
              <a:spcBef>
                <a:spcPct val="50000"/>
              </a:spcBef>
              <a:spcAft>
                <a:spcPct val="0"/>
              </a:spcAft>
              <a:buFont typeface="Wingdings" pitchFamily="2" charset="2"/>
              <a:defRPr>
                <a:solidFill>
                  <a:schemeClr val="tx1"/>
                </a:solidFill>
                <a:latin typeface="Arial" charset="0"/>
                <a:ea typeface="ＭＳ Ｐゴシック" pitchFamily="50" charset="-128"/>
              </a:defRPr>
            </a:lvl7pPr>
            <a:lvl8pPr marL="3429000" indent="-228600" algn="ctr" eaLnBrk="0" fontAlgn="base" hangingPunct="0">
              <a:spcBef>
                <a:spcPct val="50000"/>
              </a:spcBef>
              <a:spcAft>
                <a:spcPct val="0"/>
              </a:spcAft>
              <a:buFont typeface="Wingdings" pitchFamily="2" charset="2"/>
              <a:defRPr>
                <a:solidFill>
                  <a:schemeClr val="tx1"/>
                </a:solidFill>
                <a:latin typeface="Arial" charset="0"/>
                <a:ea typeface="ＭＳ Ｐゴシック" pitchFamily="50" charset="-128"/>
              </a:defRPr>
            </a:lvl8pPr>
            <a:lvl9pPr marL="3886200" indent="-228600" algn="ctr" eaLnBrk="0" fontAlgn="base" hangingPunct="0">
              <a:spcBef>
                <a:spcPct val="50000"/>
              </a:spcBef>
              <a:spcAft>
                <a:spcPct val="0"/>
              </a:spcAft>
              <a:buFont typeface="Wingdings" pitchFamily="2" charset="2"/>
              <a:defRPr>
                <a:solidFill>
                  <a:schemeClr val="tx1"/>
                </a:solidFill>
                <a:latin typeface="Arial" charset="0"/>
                <a:ea typeface="ＭＳ Ｐゴシック" pitchFamily="50" charset="-128"/>
              </a:defRPr>
            </a:lvl9pPr>
          </a:lstStyle>
          <a:p>
            <a:pPr algn="ctr" eaLnBrk="1" fontAlgn="auto" hangingPunct="1">
              <a:spcBef>
                <a:spcPts val="0"/>
              </a:spcBef>
              <a:spcAft>
                <a:spcPts val="0"/>
              </a:spcAft>
              <a:buFont typeface="Wingdings" panose="05000000000000000000" pitchFamily="2" charset="2"/>
              <a:buNone/>
              <a:defRPr/>
            </a:pPr>
            <a:endParaRPr lang="ja-JP" altLang="en-US" sz="1400"/>
          </a:p>
        </p:txBody>
      </p:sp>
      <p:sp>
        <p:nvSpPr>
          <p:cNvPr id="2" name="タイトル 1"/>
          <p:cNvSpPr>
            <a:spLocks noGrp="1"/>
          </p:cNvSpPr>
          <p:nvPr>
            <p:ph type="ctrTitle"/>
          </p:nvPr>
        </p:nvSpPr>
        <p:spPr>
          <a:xfrm>
            <a:off x="1238250" y="1122363"/>
            <a:ext cx="7429500" cy="2387600"/>
          </a:xfrm>
        </p:spPr>
        <p:txBody>
          <a:bodyPr anchor="b"/>
          <a:lstStyle>
            <a:lvl1pPr algn="ctr">
              <a:defRPr sz="4875"/>
            </a:lvl1pPr>
          </a:lstStyle>
          <a:p>
            <a:r>
              <a:rPr lang="ja-JP" altLang="en-US"/>
              <a:t>マスター タイトルの書式設定</a:t>
            </a:r>
          </a:p>
        </p:txBody>
      </p:sp>
      <p:sp>
        <p:nvSpPr>
          <p:cNvPr id="3" name="サブタイトル 2"/>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lang="ja-JP" altLang="en-US"/>
              <a:t>マスター サブタイトルの書式設定</a:t>
            </a:r>
          </a:p>
        </p:txBody>
      </p:sp>
      <p:sp>
        <p:nvSpPr>
          <p:cNvPr id="6" name="日付プレースホルダー 3">
            <a:extLst>
              <a:ext uri="{FF2B5EF4-FFF2-40B4-BE49-F238E27FC236}">
                <a16:creationId xmlns:a16="http://schemas.microsoft.com/office/drawing/2014/main" id="{11716784-35F0-EB87-A327-50EC6910CA51}"/>
              </a:ext>
            </a:extLst>
          </p:cNvPr>
          <p:cNvSpPr>
            <a:spLocks noGrp="1"/>
          </p:cNvSpPr>
          <p:nvPr>
            <p:ph type="dt" sz="half" idx="10"/>
          </p:nvPr>
        </p:nvSpPr>
        <p:spPr/>
        <p:txBody>
          <a:bodyPr/>
          <a:lstStyle>
            <a:lvl1pPr>
              <a:defRPr/>
            </a:lvl1pPr>
          </a:lstStyle>
          <a:p>
            <a:pPr>
              <a:defRPr/>
            </a:pPr>
            <a:fld id="{93D134EB-0902-4CD0-8FAC-9AC0FC0AAF3F}" type="datetimeFigureOut">
              <a:rPr lang="ja-JP" altLang="en-US"/>
              <a:pPr>
                <a:defRPr/>
              </a:pPr>
              <a:t>2026/2/3</a:t>
            </a:fld>
            <a:endParaRPr lang="ja-JP" altLang="en-US"/>
          </a:p>
        </p:txBody>
      </p:sp>
      <p:sp>
        <p:nvSpPr>
          <p:cNvPr id="7" name="フッター プレースホルダー 4">
            <a:extLst>
              <a:ext uri="{FF2B5EF4-FFF2-40B4-BE49-F238E27FC236}">
                <a16:creationId xmlns:a16="http://schemas.microsoft.com/office/drawing/2014/main" id="{847E86EE-1E9E-4661-A287-2505719AA172}"/>
              </a:ext>
            </a:extLst>
          </p:cNvPr>
          <p:cNvSpPr>
            <a:spLocks noGrp="1"/>
          </p:cNvSpPr>
          <p:nvPr>
            <p:ph type="ftr" sz="quarter" idx="11"/>
          </p:nvPr>
        </p:nvSpPr>
        <p:spPr/>
        <p:txBody>
          <a:bodyPr/>
          <a:lstStyle>
            <a:lvl1pPr>
              <a:defRPr/>
            </a:lvl1pPr>
          </a:lstStyle>
          <a:p>
            <a:pPr>
              <a:defRPr/>
            </a:pPr>
            <a:endParaRPr lang="ja-JP" altLang="en-US"/>
          </a:p>
        </p:txBody>
      </p:sp>
      <p:sp>
        <p:nvSpPr>
          <p:cNvPr id="8" name="スライド番号プレースホルダー 5">
            <a:extLst>
              <a:ext uri="{FF2B5EF4-FFF2-40B4-BE49-F238E27FC236}">
                <a16:creationId xmlns:a16="http://schemas.microsoft.com/office/drawing/2014/main" id="{855A412D-B74D-7CBD-93F1-0134756A69BC}"/>
              </a:ext>
            </a:extLst>
          </p:cNvPr>
          <p:cNvSpPr>
            <a:spLocks noGrp="1"/>
          </p:cNvSpPr>
          <p:nvPr>
            <p:ph type="sldNum" sz="quarter" idx="12"/>
          </p:nvPr>
        </p:nvSpPr>
        <p:spPr/>
        <p:txBody>
          <a:bodyPr/>
          <a:lstStyle>
            <a:lvl1pPr>
              <a:defRPr/>
            </a:lvl1pPr>
          </a:lstStyle>
          <a:p>
            <a:pPr>
              <a:defRPr/>
            </a:pPr>
            <a:fld id="{EA123573-0954-46DB-9678-F687522A53CE}" type="slidenum">
              <a:rPr lang="ja-JP" altLang="en-US"/>
              <a:pPr>
                <a:defRPr/>
              </a:pPr>
              <a:t>‹#›</a:t>
            </a:fld>
            <a:endParaRPr lang="ja-JP" altLang="en-US"/>
          </a:p>
        </p:txBody>
      </p:sp>
    </p:spTree>
    <p:extLst>
      <p:ext uri="{BB962C8B-B14F-4D97-AF65-F5344CB8AC3E}">
        <p14:creationId xmlns:p14="http://schemas.microsoft.com/office/powerpoint/2010/main" val="34568808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1E0BB526-5C27-BC87-C8BC-C8E3A2F35A4B}"/>
              </a:ext>
            </a:extLst>
          </p:cNvPr>
          <p:cNvSpPr>
            <a:spLocks noGrp="1"/>
          </p:cNvSpPr>
          <p:nvPr>
            <p:ph type="dt" sz="half" idx="10"/>
          </p:nvPr>
        </p:nvSpPr>
        <p:spPr/>
        <p:txBody>
          <a:bodyPr/>
          <a:lstStyle>
            <a:lvl1pPr>
              <a:defRPr/>
            </a:lvl1pPr>
          </a:lstStyle>
          <a:p>
            <a:pPr>
              <a:defRPr/>
            </a:pPr>
            <a:fld id="{455F1CE0-8397-443C-A9A1-8B4016BA678E}" type="datetimeFigureOut">
              <a:rPr lang="ja-JP" altLang="en-US"/>
              <a:pPr>
                <a:defRPr/>
              </a:pPr>
              <a:t>2026/2/3</a:t>
            </a:fld>
            <a:endParaRPr lang="ja-JP" altLang="en-US"/>
          </a:p>
        </p:txBody>
      </p:sp>
      <p:sp>
        <p:nvSpPr>
          <p:cNvPr id="5" name="フッター プレースホルダー 4">
            <a:extLst>
              <a:ext uri="{FF2B5EF4-FFF2-40B4-BE49-F238E27FC236}">
                <a16:creationId xmlns:a16="http://schemas.microsoft.com/office/drawing/2014/main" id="{BEE60A07-25A9-06AD-7EF9-284646036B1A}"/>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a:extLst>
              <a:ext uri="{FF2B5EF4-FFF2-40B4-BE49-F238E27FC236}">
                <a16:creationId xmlns:a16="http://schemas.microsoft.com/office/drawing/2014/main" id="{2B578B40-4F9C-E2ED-4A0A-88B4C0600EA8}"/>
              </a:ext>
            </a:extLst>
          </p:cNvPr>
          <p:cNvSpPr>
            <a:spLocks noGrp="1"/>
          </p:cNvSpPr>
          <p:nvPr>
            <p:ph type="sldNum" sz="quarter" idx="12"/>
          </p:nvPr>
        </p:nvSpPr>
        <p:spPr/>
        <p:txBody>
          <a:bodyPr/>
          <a:lstStyle>
            <a:lvl1pPr>
              <a:defRPr/>
            </a:lvl1pPr>
          </a:lstStyle>
          <a:p>
            <a:pPr>
              <a:defRPr/>
            </a:pPr>
            <a:fld id="{27CD336B-4DD6-4CE0-8735-5F773F498D69}" type="slidenum">
              <a:rPr lang="ja-JP" altLang="en-GB"/>
              <a:pPr>
                <a:defRPr/>
              </a:pPr>
              <a:t>‹#›</a:t>
            </a:fld>
            <a:endParaRPr lang="en-GB" altLang="ja-JP"/>
          </a:p>
        </p:txBody>
      </p:sp>
    </p:spTree>
    <p:extLst>
      <p:ext uri="{BB962C8B-B14F-4D97-AF65-F5344CB8AC3E}">
        <p14:creationId xmlns:p14="http://schemas.microsoft.com/office/powerpoint/2010/main" val="200638854"/>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88981" y="365125"/>
            <a:ext cx="2135981" cy="5811838"/>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681037"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CB5BBC5C-F55B-81FC-4ECC-91F0EA889187}"/>
              </a:ext>
            </a:extLst>
          </p:cNvPr>
          <p:cNvSpPr>
            <a:spLocks noGrp="1"/>
          </p:cNvSpPr>
          <p:nvPr>
            <p:ph type="dt" sz="half" idx="10"/>
          </p:nvPr>
        </p:nvSpPr>
        <p:spPr/>
        <p:txBody>
          <a:bodyPr/>
          <a:lstStyle>
            <a:lvl1pPr>
              <a:defRPr/>
            </a:lvl1pPr>
          </a:lstStyle>
          <a:p>
            <a:pPr>
              <a:defRPr/>
            </a:pPr>
            <a:fld id="{F1291B79-FF7A-4336-9CCC-50ABCCF26A2E}" type="datetimeFigureOut">
              <a:rPr lang="ja-JP" altLang="en-US"/>
              <a:pPr>
                <a:defRPr/>
              </a:pPr>
              <a:t>2026/2/3</a:t>
            </a:fld>
            <a:endParaRPr lang="ja-JP" altLang="en-US"/>
          </a:p>
        </p:txBody>
      </p:sp>
      <p:sp>
        <p:nvSpPr>
          <p:cNvPr id="5" name="フッター プレースホルダー 4">
            <a:extLst>
              <a:ext uri="{FF2B5EF4-FFF2-40B4-BE49-F238E27FC236}">
                <a16:creationId xmlns:a16="http://schemas.microsoft.com/office/drawing/2014/main" id="{B465DC2A-7198-BE88-12DE-AFE04E9AEBEE}"/>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a:extLst>
              <a:ext uri="{FF2B5EF4-FFF2-40B4-BE49-F238E27FC236}">
                <a16:creationId xmlns:a16="http://schemas.microsoft.com/office/drawing/2014/main" id="{D1D53B5A-AFCA-D096-951B-3372A60F6D8F}"/>
              </a:ext>
            </a:extLst>
          </p:cNvPr>
          <p:cNvSpPr>
            <a:spLocks noGrp="1"/>
          </p:cNvSpPr>
          <p:nvPr>
            <p:ph type="sldNum" sz="quarter" idx="12"/>
          </p:nvPr>
        </p:nvSpPr>
        <p:spPr/>
        <p:txBody>
          <a:bodyPr/>
          <a:lstStyle>
            <a:lvl1pPr>
              <a:defRPr/>
            </a:lvl1pPr>
          </a:lstStyle>
          <a:p>
            <a:pPr>
              <a:defRPr/>
            </a:pPr>
            <a:fld id="{A9CF1144-4BDD-4721-A906-7D3A7502D6F7}" type="slidenum">
              <a:rPr lang="ja-JP" altLang="en-GB"/>
              <a:pPr>
                <a:defRPr/>
              </a:pPr>
              <a:t>‹#›</a:t>
            </a:fld>
            <a:endParaRPr lang="en-GB" altLang="ja-JP"/>
          </a:p>
        </p:txBody>
      </p:sp>
    </p:spTree>
    <p:extLst>
      <p:ext uri="{BB962C8B-B14F-4D97-AF65-F5344CB8AC3E}">
        <p14:creationId xmlns:p14="http://schemas.microsoft.com/office/powerpoint/2010/main" val="75554110"/>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200472" y="44624"/>
            <a:ext cx="9024491" cy="543595"/>
          </a:xfrm>
        </p:spPr>
        <p:txBody>
          <a:bodyPr/>
          <a:lstStyle/>
          <a:p>
            <a:r>
              <a:rPr lang="ja-JP" altLang="en-US" dirty="0"/>
              <a:t>マスター タイトルの書式設定</a:t>
            </a:r>
          </a:p>
        </p:txBody>
      </p:sp>
      <p:sp>
        <p:nvSpPr>
          <p:cNvPr id="3" name="コンテンツ プレースホルダー 2"/>
          <p:cNvSpPr>
            <a:spLocks noGrp="1"/>
          </p:cNvSpPr>
          <p:nvPr>
            <p:ph idx="1"/>
          </p:nvPr>
        </p:nvSpPr>
        <p:spPr>
          <a:xfrm>
            <a:off x="200472" y="836712"/>
            <a:ext cx="9024491" cy="5340251"/>
          </a:xfrm>
        </p:spPr>
        <p:txBody>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4" name="日付プレースホルダー 3">
            <a:extLst>
              <a:ext uri="{FF2B5EF4-FFF2-40B4-BE49-F238E27FC236}">
                <a16:creationId xmlns:a16="http://schemas.microsoft.com/office/drawing/2014/main" id="{0652D8C0-DF92-6238-A6EA-E50F01C67475}"/>
              </a:ext>
            </a:extLst>
          </p:cNvPr>
          <p:cNvSpPr>
            <a:spLocks noGrp="1"/>
          </p:cNvSpPr>
          <p:nvPr>
            <p:ph type="dt" sz="half" idx="10"/>
          </p:nvPr>
        </p:nvSpPr>
        <p:spPr/>
        <p:txBody>
          <a:bodyPr/>
          <a:lstStyle>
            <a:lvl1pPr>
              <a:defRPr/>
            </a:lvl1pPr>
          </a:lstStyle>
          <a:p>
            <a:pPr>
              <a:defRPr/>
            </a:pPr>
            <a:fld id="{8B0953D7-F60A-456A-B299-6E80BD29E59D}" type="datetimeFigureOut">
              <a:rPr lang="ja-JP" altLang="en-US"/>
              <a:pPr>
                <a:defRPr/>
              </a:pPr>
              <a:t>2026/2/3</a:t>
            </a:fld>
            <a:endParaRPr lang="ja-JP" altLang="en-US"/>
          </a:p>
        </p:txBody>
      </p:sp>
      <p:sp>
        <p:nvSpPr>
          <p:cNvPr id="5" name="フッター プレースホルダー 4">
            <a:extLst>
              <a:ext uri="{FF2B5EF4-FFF2-40B4-BE49-F238E27FC236}">
                <a16:creationId xmlns:a16="http://schemas.microsoft.com/office/drawing/2014/main" id="{99D5ABF7-23F1-DAAB-E4EE-54CBCD787607}"/>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a:extLst>
              <a:ext uri="{FF2B5EF4-FFF2-40B4-BE49-F238E27FC236}">
                <a16:creationId xmlns:a16="http://schemas.microsoft.com/office/drawing/2014/main" id="{608C073B-23AA-0038-7D57-1D34929BFD01}"/>
              </a:ext>
            </a:extLst>
          </p:cNvPr>
          <p:cNvSpPr>
            <a:spLocks noGrp="1"/>
          </p:cNvSpPr>
          <p:nvPr>
            <p:ph type="sldNum" sz="quarter" idx="12"/>
          </p:nvPr>
        </p:nvSpPr>
        <p:spPr/>
        <p:txBody>
          <a:bodyPr/>
          <a:lstStyle>
            <a:lvl1pPr>
              <a:defRPr/>
            </a:lvl1pPr>
          </a:lstStyle>
          <a:p>
            <a:pPr>
              <a:defRPr/>
            </a:pPr>
            <a:fld id="{659614DE-4985-4FFF-B3BB-FAA7E1B6BCC1}" type="slidenum">
              <a:rPr lang="ja-JP" altLang="en-GB"/>
              <a:pPr>
                <a:defRPr/>
              </a:pPr>
              <a:t>‹#›</a:t>
            </a:fld>
            <a:endParaRPr lang="en-GB" altLang="ja-JP"/>
          </a:p>
        </p:txBody>
      </p:sp>
    </p:spTree>
    <p:extLst>
      <p:ext uri="{BB962C8B-B14F-4D97-AF65-F5344CB8AC3E}">
        <p14:creationId xmlns:p14="http://schemas.microsoft.com/office/powerpoint/2010/main" val="3376526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75878" y="1709739"/>
            <a:ext cx="8543925" cy="2852737"/>
          </a:xfrm>
        </p:spPr>
        <p:txBody>
          <a:bodyPr anchor="b"/>
          <a:lstStyle>
            <a:lvl1pPr>
              <a:defRPr sz="4875"/>
            </a:lvl1pPr>
          </a:lstStyle>
          <a:p>
            <a:r>
              <a:rPr lang="ja-JP" altLang="en-US"/>
              <a:t>マスター タイトルの書式設定</a:t>
            </a:r>
          </a:p>
        </p:txBody>
      </p:sp>
      <p:sp>
        <p:nvSpPr>
          <p:cNvPr id="3" name="テキスト プレースホルダー 2"/>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lang="ja-JP" altLang="en-US"/>
              <a:t>マスター テキストの書式設定</a:t>
            </a:r>
          </a:p>
        </p:txBody>
      </p:sp>
      <p:sp>
        <p:nvSpPr>
          <p:cNvPr id="4" name="日付プレースホルダー 3">
            <a:extLst>
              <a:ext uri="{FF2B5EF4-FFF2-40B4-BE49-F238E27FC236}">
                <a16:creationId xmlns:a16="http://schemas.microsoft.com/office/drawing/2014/main" id="{844DB4E1-0FBE-F602-0EB7-8026233C50A9}"/>
              </a:ext>
            </a:extLst>
          </p:cNvPr>
          <p:cNvSpPr>
            <a:spLocks noGrp="1"/>
          </p:cNvSpPr>
          <p:nvPr>
            <p:ph type="dt" sz="half" idx="10"/>
          </p:nvPr>
        </p:nvSpPr>
        <p:spPr/>
        <p:txBody>
          <a:bodyPr/>
          <a:lstStyle>
            <a:lvl1pPr>
              <a:defRPr/>
            </a:lvl1pPr>
          </a:lstStyle>
          <a:p>
            <a:pPr>
              <a:defRPr/>
            </a:pPr>
            <a:fld id="{FEF2C3E5-78CF-436C-9A42-5DB217FAC1FB}" type="datetimeFigureOut">
              <a:rPr lang="ja-JP" altLang="en-US"/>
              <a:pPr>
                <a:defRPr/>
              </a:pPr>
              <a:t>2026/2/3</a:t>
            </a:fld>
            <a:endParaRPr lang="ja-JP" altLang="en-US"/>
          </a:p>
        </p:txBody>
      </p:sp>
      <p:sp>
        <p:nvSpPr>
          <p:cNvPr id="5" name="フッター プレースホルダー 4">
            <a:extLst>
              <a:ext uri="{FF2B5EF4-FFF2-40B4-BE49-F238E27FC236}">
                <a16:creationId xmlns:a16="http://schemas.microsoft.com/office/drawing/2014/main" id="{13274825-01B1-F571-4A85-E19D4DDB7E55}"/>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a:extLst>
              <a:ext uri="{FF2B5EF4-FFF2-40B4-BE49-F238E27FC236}">
                <a16:creationId xmlns:a16="http://schemas.microsoft.com/office/drawing/2014/main" id="{E37C17AF-7F0C-6F69-D1AD-48A4F0F10348}"/>
              </a:ext>
            </a:extLst>
          </p:cNvPr>
          <p:cNvSpPr>
            <a:spLocks noGrp="1"/>
          </p:cNvSpPr>
          <p:nvPr>
            <p:ph type="sldNum" sz="quarter" idx="12"/>
          </p:nvPr>
        </p:nvSpPr>
        <p:spPr/>
        <p:txBody>
          <a:bodyPr/>
          <a:lstStyle>
            <a:lvl1pPr>
              <a:defRPr/>
            </a:lvl1pPr>
          </a:lstStyle>
          <a:p>
            <a:pPr>
              <a:defRPr/>
            </a:pPr>
            <a:fld id="{4D153DCF-7965-4E58-B027-E37F1613D4F6}" type="slidenum">
              <a:rPr lang="ja-JP" altLang="en-GB"/>
              <a:pPr>
                <a:defRPr/>
              </a:pPr>
              <a:t>‹#›</a:t>
            </a:fld>
            <a:endParaRPr lang="en-GB" altLang="ja-JP"/>
          </a:p>
        </p:txBody>
      </p:sp>
    </p:spTree>
    <p:extLst>
      <p:ext uri="{BB962C8B-B14F-4D97-AF65-F5344CB8AC3E}">
        <p14:creationId xmlns:p14="http://schemas.microsoft.com/office/powerpoint/2010/main" val="16701133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3">
            <a:extLst>
              <a:ext uri="{FF2B5EF4-FFF2-40B4-BE49-F238E27FC236}">
                <a16:creationId xmlns:a16="http://schemas.microsoft.com/office/drawing/2014/main" id="{1888173C-124A-D91E-C97C-1A2389C9D2B3}"/>
              </a:ext>
            </a:extLst>
          </p:cNvPr>
          <p:cNvSpPr>
            <a:spLocks noGrp="1"/>
          </p:cNvSpPr>
          <p:nvPr>
            <p:ph type="dt" sz="half" idx="10"/>
          </p:nvPr>
        </p:nvSpPr>
        <p:spPr/>
        <p:txBody>
          <a:bodyPr/>
          <a:lstStyle>
            <a:lvl1pPr>
              <a:defRPr/>
            </a:lvl1pPr>
          </a:lstStyle>
          <a:p>
            <a:pPr>
              <a:defRPr/>
            </a:pPr>
            <a:fld id="{B8B076C7-B81A-4FAE-87E6-E632813058BB}" type="datetimeFigureOut">
              <a:rPr lang="ja-JP" altLang="en-US"/>
              <a:pPr>
                <a:defRPr/>
              </a:pPr>
              <a:t>2026/2/3</a:t>
            </a:fld>
            <a:endParaRPr lang="ja-JP" altLang="en-US"/>
          </a:p>
        </p:txBody>
      </p:sp>
      <p:sp>
        <p:nvSpPr>
          <p:cNvPr id="6" name="フッター プレースホルダー 4">
            <a:extLst>
              <a:ext uri="{FF2B5EF4-FFF2-40B4-BE49-F238E27FC236}">
                <a16:creationId xmlns:a16="http://schemas.microsoft.com/office/drawing/2014/main" id="{C6049A9C-F299-BFC6-0146-996CF1BEF334}"/>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a:extLst>
              <a:ext uri="{FF2B5EF4-FFF2-40B4-BE49-F238E27FC236}">
                <a16:creationId xmlns:a16="http://schemas.microsoft.com/office/drawing/2014/main" id="{BF632FA2-6ECE-8F36-5E0A-26099FD427F4}"/>
              </a:ext>
            </a:extLst>
          </p:cNvPr>
          <p:cNvSpPr>
            <a:spLocks noGrp="1"/>
          </p:cNvSpPr>
          <p:nvPr>
            <p:ph type="sldNum" sz="quarter" idx="12"/>
          </p:nvPr>
        </p:nvSpPr>
        <p:spPr/>
        <p:txBody>
          <a:bodyPr/>
          <a:lstStyle>
            <a:lvl1pPr>
              <a:defRPr/>
            </a:lvl1pPr>
          </a:lstStyle>
          <a:p>
            <a:pPr>
              <a:defRPr/>
            </a:pPr>
            <a:fld id="{0323BED2-E820-47F7-8884-66865F46B024}" type="slidenum">
              <a:rPr lang="ja-JP" altLang="en-GB"/>
              <a:pPr>
                <a:defRPr/>
              </a:pPr>
              <a:t>‹#›</a:t>
            </a:fld>
            <a:endParaRPr lang="en-GB" altLang="ja-JP"/>
          </a:p>
        </p:txBody>
      </p:sp>
    </p:spTree>
    <p:extLst>
      <p:ext uri="{BB962C8B-B14F-4D97-AF65-F5344CB8AC3E}">
        <p14:creationId xmlns:p14="http://schemas.microsoft.com/office/powerpoint/2010/main" val="37574663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365126"/>
            <a:ext cx="8543925"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82328"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3">
            <a:extLst>
              <a:ext uri="{FF2B5EF4-FFF2-40B4-BE49-F238E27FC236}">
                <a16:creationId xmlns:a16="http://schemas.microsoft.com/office/drawing/2014/main" id="{613B58D6-3219-ACB5-7516-55C88EA0644D}"/>
              </a:ext>
            </a:extLst>
          </p:cNvPr>
          <p:cNvSpPr>
            <a:spLocks noGrp="1"/>
          </p:cNvSpPr>
          <p:nvPr>
            <p:ph type="dt" sz="half" idx="10"/>
          </p:nvPr>
        </p:nvSpPr>
        <p:spPr/>
        <p:txBody>
          <a:bodyPr/>
          <a:lstStyle>
            <a:lvl1pPr>
              <a:defRPr/>
            </a:lvl1pPr>
          </a:lstStyle>
          <a:p>
            <a:pPr>
              <a:defRPr/>
            </a:pPr>
            <a:fld id="{8CB91795-1F1C-493E-BEC8-7B0995962323}" type="datetimeFigureOut">
              <a:rPr lang="ja-JP" altLang="en-US"/>
              <a:pPr>
                <a:defRPr/>
              </a:pPr>
              <a:t>2026/2/3</a:t>
            </a:fld>
            <a:endParaRPr lang="ja-JP" altLang="en-US"/>
          </a:p>
        </p:txBody>
      </p:sp>
      <p:sp>
        <p:nvSpPr>
          <p:cNvPr id="8" name="フッター プレースホルダー 4">
            <a:extLst>
              <a:ext uri="{FF2B5EF4-FFF2-40B4-BE49-F238E27FC236}">
                <a16:creationId xmlns:a16="http://schemas.microsoft.com/office/drawing/2014/main" id="{CF256939-C4F1-F026-6C4E-42C5C8E323AC}"/>
              </a:ext>
            </a:extLst>
          </p:cNvPr>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a:extLst>
              <a:ext uri="{FF2B5EF4-FFF2-40B4-BE49-F238E27FC236}">
                <a16:creationId xmlns:a16="http://schemas.microsoft.com/office/drawing/2014/main" id="{444191C3-211C-DC50-6E18-1E830FAE645B}"/>
              </a:ext>
            </a:extLst>
          </p:cNvPr>
          <p:cNvSpPr>
            <a:spLocks noGrp="1"/>
          </p:cNvSpPr>
          <p:nvPr>
            <p:ph type="sldNum" sz="quarter" idx="12"/>
          </p:nvPr>
        </p:nvSpPr>
        <p:spPr/>
        <p:txBody>
          <a:bodyPr/>
          <a:lstStyle>
            <a:lvl1pPr>
              <a:defRPr/>
            </a:lvl1pPr>
          </a:lstStyle>
          <a:p>
            <a:pPr>
              <a:defRPr/>
            </a:pPr>
            <a:fld id="{5D77F50C-DFD7-4DDA-A5CE-03C66C7ED996}" type="slidenum">
              <a:rPr lang="ja-JP" altLang="en-GB"/>
              <a:pPr>
                <a:defRPr/>
              </a:pPr>
              <a:t>‹#›</a:t>
            </a:fld>
            <a:endParaRPr lang="en-GB" altLang="ja-JP"/>
          </a:p>
        </p:txBody>
      </p:sp>
    </p:spTree>
    <p:extLst>
      <p:ext uri="{BB962C8B-B14F-4D97-AF65-F5344CB8AC3E}">
        <p14:creationId xmlns:p14="http://schemas.microsoft.com/office/powerpoint/2010/main" val="3934726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chor="t"/>
          <a:lstStyle/>
          <a:p>
            <a:r>
              <a:rPr lang="ja-JP" altLang="en-US"/>
              <a:t>マスター タイトルの書式設定</a:t>
            </a:r>
          </a:p>
        </p:txBody>
      </p:sp>
      <p:sp>
        <p:nvSpPr>
          <p:cNvPr id="3" name="日付プレースホルダー 3">
            <a:extLst>
              <a:ext uri="{FF2B5EF4-FFF2-40B4-BE49-F238E27FC236}">
                <a16:creationId xmlns:a16="http://schemas.microsoft.com/office/drawing/2014/main" id="{474CD934-D280-6BFA-C616-B7C13F4FB994}"/>
              </a:ext>
            </a:extLst>
          </p:cNvPr>
          <p:cNvSpPr>
            <a:spLocks noGrp="1"/>
          </p:cNvSpPr>
          <p:nvPr>
            <p:ph type="dt" sz="half" idx="10"/>
          </p:nvPr>
        </p:nvSpPr>
        <p:spPr/>
        <p:txBody>
          <a:bodyPr/>
          <a:lstStyle>
            <a:lvl1pPr>
              <a:defRPr/>
            </a:lvl1pPr>
          </a:lstStyle>
          <a:p>
            <a:pPr>
              <a:defRPr/>
            </a:pPr>
            <a:fld id="{298A747F-E38F-4F11-B42E-B4C394C27442}" type="datetimeFigureOut">
              <a:rPr lang="ja-JP" altLang="en-US"/>
              <a:pPr>
                <a:defRPr/>
              </a:pPr>
              <a:t>2026/2/3</a:t>
            </a:fld>
            <a:endParaRPr lang="ja-JP" altLang="en-US"/>
          </a:p>
        </p:txBody>
      </p:sp>
      <p:sp>
        <p:nvSpPr>
          <p:cNvPr id="4" name="フッター プレースホルダー 4">
            <a:extLst>
              <a:ext uri="{FF2B5EF4-FFF2-40B4-BE49-F238E27FC236}">
                <a16:creationId xmlns:a16="http://schemas.microsoft.com/office/drawing/2014/main" id="{46F752EB-BDCF-3FEE-F381-5AB75B02DAB1}"/>
              </a:ext>
            </a:extLst>
          </p:cNvPr>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5">
            <a:extLst>
              <a:ext uri="{FF2B5EF4-FFF2-40B4-BE49-F238E27FC236}">
                <a16:creationId xmlns:a16="http://schemas.microsoft.com/office/drawing/2014/main" id="{DECEC623-1CA2-5BA4-2EFE-88D997876480}"/>
              </a:ext>
            </a:extLst>
          </p:cNvPr>
          <p:cNvSpPr>
            <a:spLocks noGrp="1"/>
          </p:cNvSpPr>
          <p:nvPr>
            <p:ph type="sldNum" sz="quarter" idx="12"/>
          </p:nvPr>
        </p:nvSpPr>
        <p:spPr/>
        <p:txBody>
          <a:bodyPr/>
          <a:lstStyle>
            <a:lvl1pPr>
              <a:defRPr/>
            </a:lvl1pPr>
          </a:lstStyle>
          <a:p>
            <a:pPr>
              <a:defRPr/>
            </a:pPr>
            <a:fld id="{297348F7-0D18-473A-AF08-D85A388F62D5}" type="slidenum">
              <a:rPr lang="ja-JP" altLang="en-GB"/>
              <a:pPr>
                <a:defRPr/>
              </a:pPr>
              <a:t>‹#›</a:t>
            </a:fld>
            <a:endParaRPr lang="en-GB" altLang="ja-JP"/>
          </a:p>
        </p:txBody>
      </p:sp>
    </p:spTree>
    <p:extLst>
      <p:ext uri="{BB962C8B-B14F-4D97-AF65-F5344CB8AC3E}">
        <p14:creationId xmlns:p14="http://schemas.microsoft.com/office/powerpoint/2010/main" val="2106477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a:extLst>
              <a:ext uri="{FF2B5EF4-FFF2-40B4-BE49-F238E27FC236}">
                <a16:creationId xmlns:a16="http://schemas.microsoft.com/office/drawing/2014/main" id="{2E137E3B-7336-BB11-851B-694C96048579}"/>
              </a:ext>
            </a:extLst>
          </p:cNvPr>
          <p:cNvSpPr>
            <a:spLocks noGrp="1"/>
          </p:cNvSpPr>
          <p:nvPr>
            <p:ph type="dt" sz="half" idx="10"/>
          </p:nvPr>
        </p:nvSpPr>
        <p:spPr/>
        <p:txBody>
          <a:bodyPr/>
          <a:lstStyle>
            <a:lvl1pPr>
              <a:defRPr/>
            </a:lvl1pPr>
          </a:lstStyle>
          <a:p>
            <a:pPr>
              <a:defRPr/>
            </a:pPr>
            <a:fld id="{5533ECBE-AE6D-437F-970D-A8D01539E0C3}" type="datetimeFigureOut">
              <a:rPr lang="ja-JP" altLang="en-US"/>
              <a:pPr>
                <a:defRPr/>
              </a:pPr>
              <a:t>2026/2/3</a:t>
            </a:fld>
            <a:endParaRPr lang="ja-JP" altLang="en-US"/>
          </a:p>
        </p:txBody>
      </p:sp>
      <p:sp>
        <p:nvSpPr>
          <p:cNvPr id="3" name="フッター プレースホルダー 4">
            <a:extLst>
              <a:ext uri="{FF2B5EF4-FFF2-40B4-BE49-F238E27FC236}">
                <a16:creationId xmlns:a16="http://schemas.microsoft.com/office/drawing/2014/main" id="{AD8BE926-5CD0-7988-041D-C75BD46A8D84}"/>
              </a:ext>
            </a:extLst>
          </p:cNvPr>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ー 5">
            <a:extLst>
              <a:ext uri="{FF2B5EF4-FFF2-40B4-BE49-F238E27FC236}">
                <a16:creationId xmlns:a16="http://schemas.microsoft.com/office/drawing/2014/main" id="{680DF810-2076-9085-69F0-76C5ECA65A8E}"/>
              </a:ext>
            </a:extLst>
          </p:cNvPr>
          <p:cNvSpPr>
            <a:spLocks noGrp="1"/>
          </p:cNvSpPr>
          <p:nvPr>
            <p:ph type="sldNum" sz="quarter" idx="12"/>
          </p:nvPr>
        </p:nvSpPr>
        <p:spPr/>
        <p:txBody>
          <a:bodyPr/>
          <a:lstStyle>
            <a:lvl1pPr>
              <a:defRPr/>
            </a:lvl1pPr>
          </a:lstStyle>
          <a:p>
            <a:pPr>
              <a:defRPr/>
            </a:pPr>
            <a:fld id="{E5A04FE4-6DEF-43CB-B014-5D16235DCB65}" type="slidenum">
              <a:rPr lang="ja-JP" altLang="en-GB"/>
              <a:pPr>
                <a:defRPr/>
              </a:pPr>
              <a:t>‹#›</a:t>
            </a:fld>
            <a:endParaRPr lang="en-GB" altLang="ja-JP"/>
          </a:p>
        </p:txBody>
      </p:sp>
    </p:spTree>
    <p:extLst>
      <p:ext uri="{BB962C8B-B14F-4D97-AF65-F5344CB8AC3E}">
        <p14:creationId xmlns:p14="http://schemas.microsoft.com/office/powerpoint/2010/main" val="2329246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2600"/>
            </a:lvl1pPr>
          </a:lstStyle>
          <a:p>
            <a:r>
              <a:rPr lang="ja-JP" altLang="en-US"/>
              <a:t>マスター タイトルの書式設定</a:t>
            </a:r>
          </a:p>
        </p:txBody>
      </p:sp>
      <p:sp>
        <p:nvSpPr>
          <p:cNvPr id="3" name="コンテンツ プレースホルダー 2"/>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lang="ja-JP" altLang="en-US"/>
              <a:t>マスター テキストの書式設定</a:t>
            </a:r>
          </a:p>
        </p:txBody>
      </p:sp>
      <p:sp>
        <p:nvSpPr>
          <p:cNvPr id="5" name="日付プレースホルダー 3">
            <a:extLst>
              <a:ext uri="{FF2B5EF4-FFF2-40B4-BE49-F238E27FC236}">
                <a16:creationId xmlns:a16="http://schemas.microsoft.com/office/drawing/2014/main" id="{B669BB60-4D8F-7880-FF50-826B11231986}"/>
              </a:ext>
            </a:extLst>
          </p:cNvPr>
          <p:cNvSpPr>
            <a:spLocks noGrp="1"/>
          </p:cNvSpPr>
          <p:nvPr>
            <p:ph type="dt" sz="half" idx="10"/>
          </p:nvPr>
        </p:nvSpPr>
        <p:spPr/>
        <p:txBody>
          <a:bodyPr/>
          <a:lstStyle>
            <a:lvl1pPr>
              <a:defRPr/>
            </a:lvl1pPr>
          </a:lstStyle>
          <a:p>
            <a:pPr>
              <a:defRPr/>
            </a:pPr>
            <a:fld id="{523C8577-6D9B-4AA4-B6E2-149493BAD079}" type="datetimeFigureOut">
              <a:rPr lang="ja-JP" altLang="en-US"/>
              <a:pPr>
                <a:defRPr/>
              </a:pPr>
              <a:t>2026/2/3</a:t>
            </a:fld>
            <a:endParaRPr lang="ja-JP" altLang="en-US"/>
          </a:p>
        </p:txBody>
      </p:sp>
      <p:sp>
        <p:nvSpPr>
          <p:cNvPr id="6" name="フッター プレースホルダー 4">
            <a:extLst>
              <a:ext uri="{FF2B5EF4-FFF2-40B4-BE49-F238E27FC236}">
                <a16:creationId xmlns:a16="http://schemas.microsoft.com/office/drawing/2014/main" id="{3E80F766-E9B1-254C-A8BB-BED3FB8AEB36}"/>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a:extLst>
              <a:ext uri="{FF2B5EF4-FFF2-40B4-BE49-F238E27FC236}">
                <a16:creationId xmlns:a16="http://schemas.microsoft.com/office/drawing/2014/main" id="{63C1AB54-F442-D3B5-45BC-F5E2DF106389}"/>
              </a:ext>
            </a:extLst>
          </p:cNvPr>
          <p:cNvSpPr>
            <a:spLocks noGrp="1"/>
          </p:cNvSpPr>
          <p:nvPr>
            <p:ph type="sldNum" sz="quarter" idx="12"/>
          </p:nvPr>
        </p:nvSpPr>
        <p:spPr/>
        <p:txBody>
          <a:bodyPr/>
          <a:lstStyle>
            <a:lvl1pPr>
              <a:defRPr/>
            </a:lvl1pPr>
          </a:lstStyle>
          <a:p>
            <a:pPr>
              <a:defRPr/>
            </a:pPr>
            <a:fld id="{B05445D9-8384-49D1-9FFB-73401D4F87A1}" type="slidenum">
              <a:rPr lang="ja-JP" altLang="en-GB"/>
              <a:pPr>
                <a:defRPr/>
              </a:pPr>
              <a:t>‹#›</a:t>
            </a:fld>
            <a:endParaRPr lang="en-GB" altLang="ja-JP"/>
          </a:p>
        </p:txBody>
      </p:sp>
    </p:spTree>
    <p:extLst>
      <p:ext uri="{BB962C8B-B14F-4D97-AF65-F5344CB8AC3E}">
        <p14:creationId xmlns:p14="http://schemas.microsoft.com/office/powerpoint/2010/main" val="1996373483"/>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2600"/>
            </a:lvl1pPr>
          </a:lstStyle>
          <a:p>
            <a:r>
              <a:rPr lang="ja-JP" altLang="en-US"/>
              <a:t>マスター タイトルの書式設定</a:t>
            </a:r>
          </a:p>
        </p:txBody>
      </p:sp>
      <p:sp>
        <p:nvSpPr>
          <p:cNvPr id="3" name="図プレースホルダー 2"/>
          <p:cNvSpPr>
            <a:spLocks noGrp="1"/>
          </p:cNvSpPr>
          <p:nvPr>
            <p:ph type="pic" idx="1"/>
          </p:nvPr>
        </p:nvSpPr>
        <p:spPr>
          <a:xfrm>
            <a:off x="4211340" y="987426"/>
            <a:ext cx="5014913" cy="4873625"/>
          </a:xfrm>
        </p:spPr>
        <p:txBody>
          <a:bodyPr rtlCol="0">
            <a:normAutofit/>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pPr lvl="0"/>
            <a:endParaRPr lang="ja-JP" altLang="en-US" noProof="0"/>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lang="ja-JP" altLang="en-US"/>
              <a:t>マスター テキストの書式設定</a:t>
            </a:r>
          </a:p>
        </p:txBody>
      </p:sp>
      <p:sp>
        <p:nvSpPr>
          <p:cNvPr id="5" name="日付プレースホルダー 3">
            <a:extLst>
              <a:ext uri="{FF2B5EF4-FFF2-40B4-BE49-F238E27FC236}">
                <a16:creationId xmlns:a16="http://schemas.microsoft.com/office/drawing/2014/main" id="{225F2429-6CB3-FF2C-31E1-4735447626F7}"/>
              </a:ext>
            </a:extLst>
          </p:cNvPr>
          <p:cNvSpPr>
            <a:spLocks noGrp="1"/>
          </p:cNvSpPr>
          <p:nvPr>
            <p:ph type="dt" sz="half" idx="10"/>
          </p:nvPr>
        </p:nvSpPr>
        <p:spPr/>
        <p:txBody>
          <a:bodyPr/>
          <a:lstStyle>
            <a:lvl1pPr>
              <a:defRPr/>
            </a:lvl1pPr>
          </a:lstStyle>
          <a:p>
            <a:pPr>
              <a:defRPr/>
            </a:pPr>
            <a:fld id="{13F60294-7755-4A36-A79A-2AC93557B473}" type="datetimeFigureOut">
              <a:rPr lang="ja-JP" altLang="en-US"/>
              <a:pPr>
                <a:defRPr/>
              </a:pPr>
              <a:t>2026/2/3</a:t>
            </a:fld>
            <a:endParaRPr lang="ja-JP" altLang="en-US"/>
          </a:p>
        </p:txBody>
      </p:sp>
      <p:sp>
        <p:nvSpPr>
          <p:cNvPr id="6" name="フッター プレースホルダー 4">
            <a:extLst>
              <a:ext uri="{FF2B5EF4-FFF2-40B4-BE49-F238E27FC236}">
                <a16:creationId xmlns:a16="http://schemas.microsoft.com/office/drawing/2014/main" id="{1B7C455E-D663-4B05-BC7C-BC00A2B30A62}"/>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a:extLst>
              <a:ext uri="{FF2B5EF4-FFF2-40B4-BE49-F238E27FC236}">
                <a16:creationId xmlns:a16="http://schemas.microsoft.com/office/drawing/2014/main" id="{63D423EF-1037-A44F-F608-37BE1B43AB89}"/>
              </a:ext>
            </a:extLst>
          </p:cNvPr>
          <p:cNvSpPr>
            <a:spLocks noGrp="1"/>
          </p:cNvSpPr>
          <p:nvPr>
            <p:ph type="sldNum" sz="quarter" idx="12"/>
          </p:nvPr>
        </p:nvSpPr>
        <p:spPr/>
        <p:txBody>
          <a:bodyPr/>
          <a:lstStyle>
            <a:lvl1pPr>
              <a:defRPr/>
            </a:lvl1pPr>
          </a:lstStyle>
          <a:p>
            <a:pPr>
              <a:defRPr/>
            </a:pPr>
            <a:fld id="{114FFD0C-707D-4E60-BFBE-1FF3C7BC2B51}" type="slidenum">
              <a:rPr lang="ja-JP" altLang="en-GB"/>
              <a:pPr>
                <a:defRPr/>
              </a:pPr>
              <a:t>‹#›</a:t>
            </a:fld>
            <a:endParaRPr lang="en-GB" altLang="ja-JP"/>
          </a:p>
        </p:txBody>
      </p:sp>
    </p:spTree>
    <p:extLst>
      <p:ext uri="{BB962C8B-B14F-4D97-AF65-F5344CB8AC3E}">
        <p14:creationId xmlns:p14="http://schemas.microsoft.com/office/powerpoint/2010/main" val="382174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ー 1">
            <a:extLst>
              <a:ext uri="{FF2B5EF4-FFF2-40B4-BE49-F238E27FC236}">
                <a16:creationId xmlns:a16="http://schemas.microsoft.com/office/drawing/2014/main" id="{F606A47E-AA82-FD8F-C178-799A513FC1D4}"/>
              </a:ext>
            </a:extLst>
          </p:cNvPr>
          <p:cNvSpPr>
            <a:spLocks noGrp="1"/>
          </p:cNvSpPr>
          <p:nvPr>
            <p:ph type="title"/>
          </p:nvPr>
        </p:nvSpPr>
        <p:spPr bwMode="auto">
          <a:xfrm>
            <a:off x="200025" y="44450"/>
            <a:ext cx="9505950" cy="544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1027" name="テキスト プレースホルダー 2">
            <a:extLst>
              <a:ext uri="{FF2B5EF4-FFF2-40B4-BE49-F238E27FC236}">
                <a16:creationId xmlns:a16="http://schemas.microsoft.com/office/drawing/2014/main" id="{17EC9BFE-6D4C-D0AA-2034-6A211F20184E}"/>
              </a:ext>
            </a:extLst>
          </p:cNvPr>
          <p:cNvSpPr>
            <a:spLocks noGrp="1"/>
          </p:cNvSpPr>
          <p:nvPr>
            <p:ph type="body" idx="1"/>
          </p:nvPr>
        </p:nvSpPr>
        <p:spPr bwMode="auto">
          <a:xfrm>
            <a:off x="200025" y="836613"/>
            <a:ext cx="9505950" cy="534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CEA2DBDB-BBF1-E8B0-57B8-39E7BD0F7191}"/>
              </a:ext>
            </a:extLst>
          </p:cNvPr>
          <p:cNvSpPr>
            <a:spLocks noGrp="1"/>
          </p:cNvSpPr>
          <p:nvPr>
            <p:ph type="dt" sz="half" idx="2"/>
          </p:nvPr>
        </p:nvSpPr>
        <p:spPr>
          <a:xfrm>
            <a:off x="200025" y="6597650"/>
            <a:ext cx="2709863" cy="195263"/>
          </a:xfrm>
          <a:prstGeom prst="rect">
            <a:avLst/>
          </a:prstGeom>
        </p:spPr>
        <p:txBody>
          <a:bodyPr vert="horz" lIns="91440" tIns="45720" rIns="91440" bIns="45720" rtlCol="0" anchor="b"/>
          <a:lstStyle>
            <a:lvl1pPr algn="l" eaLnBrk="1" fontAlgn="auto" hangingPunct="1">
              <a:spcBef>
                <a:spcPts val="0"/>
              </a:spcBef>
              <a:spcAft>
                <a:spcPts val="0"/>
              </a:spcAft>
              <a:defRPr sz="975">
                <a:solidFill>
                  <a:schemeClr val="tx1">
                    <a:tint val="75000"/>
                  </a:schemeClr>
                </a:solidFill>
                <a:latin typeface="+mn-lt"/>
                <a:ea typeface="+mn-ea"/>
              </a:defRPr>
            </a:lvl1pPr>
          </a:lstStyle>
          <a:p>
            <a:pPr>
              <a:defRPr/>
            </a:pPr>
            <a:fld id="{6B3A2B18-06D0-4A50-88EA-BF7C3C4488A3}" type="datetimeFigureOut">
              <a:rPr lang="ja-JP" altLang="en-US"/>
              <a:pPr>
                <a:defRPr/>
              </a:pPr>
              <a:t>2026/2/3</a:t>
            </a:fld>
            <a:endParaRPr lang="ja-JP" altLang="en-US" dirty="0"/>
          </a:p>
        </p:txBody>
      </p:sp>
      <p:sp>
        <p:nvSpPr>
          <p:cNvPr id="5" name="フッター プレースホルダー 4">
            <a:extLst>
              <a:ext uri="{FF2B5EF4-FFF2-40B4-BE49-F238E27FC236}">
                <a16:creationId xmlns:a16="http://schemas.microsoft.com/office/drawing/2014/main" id="{26DE5F40-A7B2-997C-0F59-E7A3CBD1045E}"/>
              </a:ext>
            </a:extLst>
          </p:cNvPr>
          <p:cNvSpPr>
            <a:spLocks noGrp="1"/>
          </p:cNvSpPr>
          <p:nvPr>
            <p:ph type="ftr" sz="quarter" idx="3"/>
          </p:nvPr>
        </p:nvSpPr>
        <p:spPr>
          <a:xfrm>
            <a:off x="3281363" y="6597650"/>
            <a:ext cx="3343275" cy="195263"/>
          </a:xfrm>
          <a:prstGeom prst="rect">
            <a:avLst/>
          </a:prstGeom>
        </p:spPr>
        <p:txBody>
          <a:bodyPr vert="horz" lIns="91440" tIns="45720" rIns="91440" bIns="45720" rtlCol="0" anchor="b"/>
          <a:lstStyle>
            <a:lvl1pPr algn="ctr" eaLnBrk="1" fontAlgn="auto" hangingPunct="1">
              <a:spcBef>
                <a:spcPts val="0"/>
              </a:spcBef>
              <a:spcAft>
                <a:spcPts val="0"/>
              </a:spcAft>
              <a:defRPr sz="975">
                <a:solidFill>
                  <a:schemeClr val="tx1">
                    <a:tint val="75000"/>
                  </a:schemeClr>
                </a:solidFill>
                <a:latin typeface="+mn-lt"/>
                <a:ea typeface="+mn-ea"/>
              </a:defRPr>
            </a:lvl1pPr>
          </a:lstStyle>
          <a:p>
            <a:pPr>
              <a:defRPr/>
            </a:pPr>
            <a:endParaRPr lang="ja-JP" altLang="en-US"/>
          </a:p>
        </p:txBody>
      </p:sp>
      <p:sp>
        <p:nvSpPr>
          <p:cNvPr id="6" name="スライド番号プレースホルダー 5">
            <a:extLst>
              <a:ext uri="{FF2B5EF4-FFF2-40B4-BE49-F238E27FC236}">
                <a16:creationId xmlns:a16="http://schemas.microsoft.com/office/drawing/2014/main" id="{E939F7D6-9607-E067-CB25-B61323FD74E5}"/>
              </a:ext>
            </a:extLst>
          </p:cNvPr>
          <p:cNvSpPr>
            <a:spLocks noGrp="1"/>
          </p:cNvSpPr>
          <p:nvPr>
            <p:ph type="sldNum" sz="quarter" idx="4"/>
          </p:nvPr>
        </p:nvSpPr>
        <p:spPr>
          <a:xfrm>
            <a:off x="7140575" y="6597650"/>
            <a:ext cx="2708275" cy="195263"/>
          </a:xfrm>
          <a:prstGeom prst="rect">
            <a:avLst/>
          </a:prstGeom>
        </p:spPr>
        <p:txBody>
          <a:bodyPr vert="horz" wrap="square" lIns="91440" tIns="45720" rIns="91440" bIns="45720" numCol="1" anchor="b" anchorCtr="0" compatLnSpc="1">
            <a:prstTxWarp prst="textNoShape">
              <a:avLst/>
            </a:prstTxWarp>
          </a:bodyPr>
          <a:lstStyle>
            <a:lvl1pPr algn="r" eaLnBrk="1" hangingPunct="1">
              <a:defRPr sz="1400" smtClean="0">
                <a:solidFill>
                  <a:srgbClr val="898989"/>
                </a:solidFill>
              </a:defRPr>
            </a:lvl1pPr>
          </a:lstStyle>
          <a:p>
            <a:pPr>
              <a:defRPr/>
            </a:pPr>
            <a:fld id="{980A1DF6-E831-4F03-B32B-9A1919924A51}" type="slidenum">
              <a:rPr lang="ja-JP" altLang="en-GB"/>
              <a:pPr>
                <a:defRPr/>
              </a:pPr>
              <a:t>‹#›</a:t>
            </a:fld>
            <a:endParaRPr lang="en-GB" altLang="ja-JP" dirty="0"/>
          </a:p>
        </p:txBody>
      </p:sp>
    </p:spTree>
  </p:cSld>
  <p:clrMap bg1="lt1" tx1="dk1" bg2="lt2" tx2="dk2" accent1="accent1" accent2="accent2" accent3="accent3" accent4="accent4" accent5="accent5" accent6="accent6" hlink="hlink" folHlink="folHlink"/>
  <p:sldLayoutIdLst>
    <p:sldLayoutId id="2147484246" r:id="rId1"/>
    <p:sldLayoutId id="2147484247" r:id="rId2"/>
    <p:sldLayoutId id="2147484248" r:id="rId3"/>
    <p:sldLayoutId id="2147484249" r:id="rId4"/>
    <p:sldLayoutId id="2147484250" r:id="rId5"/>
    <p:sldLayoutId id="2147484251" r:id="rId6"/>
    <p:sldLayoutId id="2147484252" r:id="rId7"/>
    <p:sldLayoutId id="2147484253" r:id="rId8"/>
    <p:sldLayoutId id="2147484254" r:id="rId9"/>
    <p:sldLayoutId id="2147484255" r:id="rId10"/>
    <p:sldLayoutId id="2147484256" r:id="rId11"/>
  </p:sldLayoutIdLst>
  <p:hf hdr="0" ftr="0" dt="0"/>
  <p:txStyles>
    <p:titleStyle>
      <a:lvl1pPr algn="l" defTabSz="742950" rtl="0" eaLnBrk="0" fontAlgn="base" hangingPunct="0">
        <a:lnSpc>
          <a:spcPct val="90000"/>
        </a:lnSpc>
        <a:spcBef>
          <a:spcPct val="0"/>
        </a:spcBef>
        <a:spcAft>
          <a:spcPct val="0"/>
        </a:spcAft>
        <a:defRPr kumimoji="1" sz="1600" b="1" kern="1200">
          <a:solidFill>
            <a:schemeClr val="tx1"/>
          </a:solidFill>
          <a:latin typeface="+mj-lt"/>
          <a:ea typeface="+mj-ea"/>
          <a:cs typeface="+mj-cs"/>
        </a:defRPr>
      </a:lvl1pPr>
      <a:lvl2pPr algn="l" defTabSz="742950" rtl="0" eaLnBrk="0" fontAlgn="base" hangingPunct="0">
        <a:lnSpc>
          <a:spcPct val="90000"/>
        </a:lnSpc>
        <a:spcBef>
          <a:spcPct val="0"/>
        </a:spcBef>
        <a:spcAft>
          <a:spcPct val="0"/>
        </a:spcAft>
        <a:defRPr kumimoji="1" sz="1600" b="1">
          <a:solidFill>
            <a:schemeClr val="tx1"/>
          </a:solidFill>
          <a:latin typeface="游ゴシック Light" panose="020B0300000000000000" pitchFamily="50" charset="-128"/>
          <a:ea typeface="游ゴシック Light" panose="020B0300000000000000" pitchFamily="50" charset="-128"/>
        </a:defRPr>
      </a:lvl2pPr>
      <a:lvl3pPr algn="l" defTabSz="742950" rtl="0" eaLnBrk="0" fontAlgn="base" hangingPunct="0">
        <a:lnSpc>
          <a:spcPct val="90000"/>
        </a:lnSpc>
        <a:spcBef>
          <a:spcPct val="0"/>
        </a:spcBef>
        <a:spcAft>
          <a:spcPct val="0"/>
        </a:spcAft>
        <a:defRPr kumimoji="1" sz="1600" b="1">
          <a:solidFill>
            <a:schemeClr val="tx1"/>
          </a:solidFill>
          <a:latin typeface="游ゴシック Light" panose="020B0300000000000000" pitchFamily="50" charset="-128"/>
          <a:ea typeface="游ゴシック Light" panose="020B0300000000000000" pitchFamily="50" charset="-128"/>
        </a:defRPr>
      </a:lvl3pPr>
      <a:lvl4pPr algn="l" defTabSz="742950" rtl="0" eaLnBrk="0" fontAlgn="base" hangingPunct="0">
        <a:lnSpc>
          <a:spcPct val="90000"/>
        </a:lnSpc>
        <a:spcBef>
          <a:spcPct val="0"/>
        </a:spcBef>
        <a:spcAft>
          <a:spcPct val="0"/>
        </a:spcAft>
        <a:defRPr kumimoji="1" sz="1600" b="1">
          <a:solidFill>
            <a:schemeClr val="tx1"/>
          </a:solidFill>
          <a:latin typeface="游ゴシック Light" panose="020B0300000000000000" pitchFamily="50" charset="-128"/>
          <a:ea typeface="游ゴシック Light" panose="020B0300000000000000" pitchFamily="50" charset="-128"/>
        </a:defRPr>
      </a:lvl4pPr>
      <a:lvl5pPr algn="l" defTabSz="742950" rtl="0" eaLnBrk="0" fontAlgn="base" hangingPunct="0">
        <a:lnSpc>
          <a:spcPct val="90000"/>
        </a:lnSpc>
        <a:spcBef>
          <a:spcPct val="0"/>
        </a:spcBef>
        <a:spcAft>
          <a:spcPct val="0"/>
        </a:spcAft>
        <a:defRPr kumimoji="1" sz="1600" b="1">
          <a:solidFill>
            <a:schemeClr val="tx1"/>
          </a:solidFill>
          <a:latin typeface="游ゴシック Light" panose="020B0300000000000000" pitchFamily="50" charset="-128"/>
          <a:ea typeface="游ゴシック Light" panose="020B0300000000000000" pitchFamily="50" charset="-128"/>
        </a:defRPr>
      </a:lvl5pPr>
      <a:lvl6pPr marL="457200" algn="l" defTabSz="742950" rtl="0" fontAlgn="base">
        <a:lnSpc>
          <a:spcPct val="90000"/>
        </a:lnSpc>
        <a:spcBef>
          <a:spcPct val="0"/>
        </a:spcBef>
        <a:spcAft>
          <a:spcPct val="0"/>
        </a:spcAft>
        <a:defRPr kumimoji="1" sz="3500">
          <a:solidFill>
            <a:schemeClr val="tx1"/>
          </a:solidFill>
          <a:latin typeface="游ゴシック Light" panose="020B0300000000000000" pitchFamily="50" charset="-128"/>
          <a:ea typeface="游ゴシック Light" panose="020B0300000000000000" pitchFamily="50" charset="-128"/>
        </a:defRPr>
      </a:lvl6pPr>
      <a:lvl7pPr marL="914400" algn="l" defTabSz="742950" rtl="0" fontAlgn="base">
        <a:lnSpc>
          <a:spcPct val="90000"/>
        </a:lnSpc>
        <a:spcBef>
          <a:spcPct val="0"/>
        </a:spcBef>
        <a:spcAft>
          <a:spcPct val="0"/>
        </a:spcAft>
        <a:defRPr kumimoji="1" sz="3500">
          <a:solidFill>
            <a:schemeClr val="tx1"/>
          </a:solidFill>
          <a:latin typeface="游ゴシック Light" panose="020B0300000000000000" pitchFamily="50" charset="-128"/>
          <a:ea typeface="游ゴシック Light" panose="020B0300000000000000" pitchFamily="50" charset="-128"/>
        </a:defRPr>
      </a:lvl7pPr>
      <a:lvl8pPr marL="1371600" algn="l" defTabSz="742950" rtl="0" fontAlgn="base">
        <a:lnSpc>
          <a:spcPct val="90000"/>
        </a:lnSpc>
        <a:spcBef>
          <a:spcPct val="0"/>
        </a:spcBef>
        <a:spcAft>
          <a:spcPct val="0"/>
        </a:spcAft>
        <a:defRPr kumimoji="1" sz="3500">
          <a:solidFill>
            <a:schemeClr val="tx1"/>
          </a:solidFill>
          <a:latin typeface="游ゴシック Light" panose="020B0300000000000000" pitchFamily="50" charset="-128"/>
          <a:ea typeface="游ゴシック Light" panose="020B0300000000000000" pitchFamily="50" charset="-128"/>
        </a:defRPr>
      </a:lvl8pPr>
      <a:lvl9pPr marL="1828800" algn="l" defTabSz="742950" rtl="0" fontAlgn="base">
        <a:lnSpc>
          <a:spcPct val="90000"/>
        </a:lnSpc>
        <a:spcBef>
          <a:spcPct val="0"/>
        </a:spcBef>
        <a:spcAft>
          <a:spcPct val="0"/>
        </a:spcAft>
        <a:defRPr kumimoji="1" sz="3500">
          <a:solidFill>
            <a:schemeClr val="tx1"/>
          </a:solidFill>
          <a:latin typeface="游ゴシック Light" panose="020B0300000000000000" pitchFamily="50" charset="-128"/>
          <a:ea typeface="游ゴシック Light" panose="020B0300000000000000" pitchFamily="50" charset="-128"/>
        </a:defRPr>
      </a:lvl9pPr>
    </p:titleStyle>
    <p:bodyStyle>
      <a:lvl1pPr marL="185738" indent="-185738" algn="l" defTabSz="742950" rtl="0" eaLnBrk="0" fontAlgn="base" hangingPunct="0">
        <a:lnSpc>
          <a:spcPct val="90000"/>
        </a:lnSpc>
        <a:spcBef>
          <a:spcPts val="813"/>
        </a:spcBef>
        <a:spcAft>
          <a:spcPct val="0"/>
        </a:spcAft>
        <a:buFont typeface="Arial" panose="020B0604020202020204" pitchFamily="34" charset="0"/>
        <a:buChar char="•"/>
        <a:defRPr kumimoji="1" sz="2000" kern="1200">
          <a:solidFill>
            <a:schemeClr val="tx1"/>
          </a:solidFill>
          <a:latin typeface="+mn-lt"/>
          <a:ea typeface="+mn-ea"/>
          <a:cs typeface="+mn-cs"/>
        </a:defRPr>
      </a:lvl1pPr>
      <a:lvl2pPr marL="557213" indent="-185738" algn="l" defTabSz="742950" rtl="0" eaLnBrk="0" fontAlgn="base" hangingPunct="0">
        <a:lnSpc>
          <a:spcPct val="90000"/>
        </a:lnSpc>
        <a:spcBef>
          <a:spcPts val="400"/>
        </a:spcBef>
        <a:spcAft>
          <a:spcPct val="0"/>
        </a:spcAft>
        <a:buFont typeface="Arial" panose="020B0604020202020204" pitchFamily="34" charset="0"/>
        <a:buChar char="•"/>
        <a:defRPr kumimoji="1" kern="1200">
          <a:solidFill>
            <a:schemeClr val="tx1"/>
          </a:solidFill>
          <a:latin typeface="+mn-lt"/>
          <a:ea typeface="+mn-ea"/>
          <a:cs typeface="+mn-cs"/>
        </a:defRPr>
      </a:lvl2pPr>
      <a:lvl3pPr marL="928688" indent="-185738" algn="l" defTabSz="742950" rtl="0" eaLnBrk="0" fontAlgn="base" hangingPunct="0">
        <a:lnSpc>
          <a:spcPct val="90000"/>
        </a:lnSpc>
        <a:spcBef>
          <a:spcPts val="400"/>
        </a:spcBef>
        <a:spcAft>
          <a:spcPct val="0"/>
        </a:spcAft>
        <a:buFont typeface="Arial" panose="020B0604020202020204" pitchFamily="34" charset="0"/>
        <a:buChar char="•"/>
        <a:defRPr kumimoji="1" sz="1400" kern="1200">
          <a:solidFill>
            <a:schemeClr val="tx1"/>
          </a:solidFill>
          <a:latin typeface="+mn-lt"/>
          <a:ea typeface="+mn-ea"/>
          <a:cs typeface="+mn-cs"/>
        </a:defRPr>
      </a:lvl3pPr>
      <a:lvl4pPr marL="1300163" indent="-185738" algn="l" defTabSz="742950" rtl="0" eaLnBrk="0" fontAlgn="base" hangingPunct="0">
        <a:lnSpc>
          <a:spcPct val="90000"/>
        </a:lnSpc>
        <a:spcBef>
          <a:spcPts val="400"/>
        </a:spcBef>
        <a:spcAft>
          <a:spcPct val="0"/>
        </a:spcAft>
        <a:buFont typeface="Arial" panose="020B0604020202020204" pitchFamily="34" charset="0"/>
        <a:buChar char="•"/>
        <a:defRPr kumimoji="1" sz="1200" kern="1200">
          <a:solidFill>
            <a:schemeClr val="tx1"/>
          </a:solidFill>
          <a:latin typeface="+mn-lt"/>
          <a:ea typeface="+mn-ea"/>
          <a:cs typeface="+mn-cs"/>
        </a:defRPr>
      </a:lvl4pPr>
      <a:lvl5pPr marL="1671638" indent="-185738" algn="l" defTabSz="742950" rtl="0" eaLnBrk="0" fontAlgn="base" hangingPunct="0">
        <a:lnSpc>
          <a:spcPct val="90000"/>
        </a:lnSpc>
        <a:spcBef>
          <a:spcPts val="400"/>
        </a:spcBef>
        <a:spcAft>
          <a:spcPct val="0"/>
        </a:spcAft>
        <a:buFont typeface="Arial" panose="020B0604020202020204" pitchFamily="34" charset="0"/>
        <a:buChar char="•"/>
        <a:defRPr kumimoji="1" sz="1200"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p:bodyStyle>
    <p:otherStyle>
      <a:defPPr>
        <a:defRPr lang="ja-JP"/>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タイトル 1">
            <a:extLst>
              <a:ext uri="{FF2B5EF4-FFF2-40B4-BE49-F238E27FC236}">
                <a16:creationId xmlns:a16="http://schemas.microsoft.com/office/drawing/2014/main" id="{005F1D58-218F-1766-FAFC-509199AB2030}"/>
              </a:ext>
            </a:extLst>
          </p:cNvPr>
          <p:cNvSpPr>
            <a:spLocks noGrp="1"/>
          </p:cNvSpPr>
          <p:nvPr>
            <p:ph type="title"/>
          </p:nvPr>
        </p:nvSpPr>
        <p:spPr>
          <a:xfrm>
            <a:off x="344488" y="2351088"/>
            <a:ext cx="9217025" cy="1654175"/>
          </a:xfrm>
        </p:spPr>
        <p:txBody>
          <a:bodyPr tIns="0"/>
          <a:lstStyle/>
          <a:p>
            <a:pPr algn="ctr"/>
            <a:r>
              <a:rPr lang="ja-JP" altLang="en-US" sz="2800" dirty="0">
                <a:latin typeface="ＭＳ Ｐゴシック" panose="020B0600070205080204" pitchFamily="50" charset="-128"/>
                <a:ea typeface="ＭＳ Ｐゴシック" panose="020B0600070205080204" pitchFamily="50" charset="-128"/>
              </a:rPr>
              <a:t>令和</a:t>
            </a:r>
            <a:r>
              <a:rPr lang="en-US" altLang="ja-JP" sz="2800" dirty="0">
                <a:latin typeface="ＭＳ Ｐゴシック" panose="020B0600070205080204" pitchFamily="50" charset="-128"/>
                <a:ea typeface="ＭＳ Ｐゴシック" panose="020B0600070205080204" pitchFamily="50" charset="-128"/>
              </a:rPr>
              <a:t>8</a:t>
            </a:r>
            <a:r>
              <a:rPr lang="ja-JP" altLang="en-US" sz="2800" dirty="0">
                <a:latin typeface="ＭＳ Ｐゴシック" panose="020B0600070205080204" pitchFamily="50" charset="-128"/>
                <a:ea typeface="ＭＳ Ｐゴシック" panose="020B0600070205080204" pitchFamily="50" charset="-128"/>
              </a:rPr>
              <a:t>年度沖縄型クリ－ンエネルギー導入促進調査事業</a:t>
            </a:r>
            <a:br>
              <a:rPr lang="en-US" altLang="ja-JP" sz="2800" dirty="0">
                <a:latin typeface="ＭＳ Ｐゴシック" panose="020B0600070205080204" pitchFamily="50" charset="-128"/>
                <a:ea typeface="ＭＳ Ｐゴシック" panose="020B0600070205080204" pitchFamily="50" charset="-128"/>
              </a:rPr>
            </a:br>
            <a:br>
              <a:rPr lang="en-US" altLang="ja-JP" sz="2800" dirty="0">
                <a:latin typeface="ＭＳ Ｐゴシック" panose="020B0600070205080204" pitchFamily="50" charset="-128"/>
                <a:ea typeface="ＭＳ Ｐゴシック" panose="020B0600070205080204" pitchFamily="50" charset="-128"/>
              </a:rPr>
            </a:br>
            <a:r>
              <a:rPr lang="ja-JP" altLang="en-US" sz="2800" dirty="0">
                <a:latin typeface="ＭＳ Ｐゴシック" panose="020B0600070205080204" pitchFamily="50" charset="-128"/>
                <a:ea typeface="ＭＳ Ｐゴシック" panose="020B0600070205080204" pitchFamily="50" charset="-128"/>
              </a:rPr>
              <a:t>ー　提案書　ー</a:t>
            </a:r>
          </a:p>
        </p:txBody>
      </p:sp>
      <p:sp>
        <p:nvSpPr>
          <p:cNvPr id="5" name="タイトル 1">
            <a:extLst>
              <a:ext uri="{FF2B5EF4-FFF2-40B4-BE49-F238E27FC236}">
                <a16:creationId xmlns:a16="http://schemas.microsoft.com/office/drawing/2014/main" id="{9F017CB0-F01A-79F6-FCCA-F45DF8FAD4BF}"/>
              </a:ext>
            </a:extLst>
          </p:cNvPr>
          <p:cNvSpPr txBox="1">
            <a:spLocks/>
          </p:cNvSpPr>
          <p:nvPr/>
        </p:nvSpPr>
        <p:spPr bwMode="auto">
          <a:xfrm>
            <a:off x="4160838" y="4948238"/>
            <a:ext cx="1512887" cy="1793875"/>
          </a:xfrm>
          <a:prstGeom prst="rect">
            <a:avLst/>
          </a:prstGeom>
          <a:noFill/>
          <a:ln>
            <a:noFill/>
          </a:ln>
        </p:spPr>
        <p:txBody>
          <a:bodyPr lIns="0" tIns="0" rIns="0" bIns="0" anchor="ctr"/>
          <a:lstStyle>
            <a:lvl1pPr algn="l" rtl="0" eaLnBrk="0" fontAlgn="base" hangingPunct="0">
              <a:spcBef>
                <a:spcPct val="0"/>
              </a:spcBef>
              <a:spcAft>
                <a:spcPct val="0"/>
              </a:spcAft>
              <a:defRPr kumimoji="1" sz="2000" b="1">
                <a:solidFill>
                  <a:schemeClr val="accent1"/>
                </a:solidFill>
                <a:latin typeface="+mj-lt"/>
                <a:ea typeface="+mj-ea"/>
                <a:cs typeface="+mj-cs"/>
              </a:defRPr>
            </a:lvl1pPr>
            <a:lvl2pPr algn="l" rtl="0" eaLnBrk="0" fontAlgn="base" hangingPunct="0">
              <a:spcBef>
                <a:spcPct val="0"/>
              </a:spcBef>
              <a:spcAft>
                <a:spcPct val="0"/>
              </a:spcAft>
              <a:defRPr kumimoji="1" sz="2000" b="1">
                <a:solidFill>
                  <a:schemeClr val="accent1"/>
                </a:solidFill>
                <a:latin typeface="Arial" charset="0"/>
                <a:ea typeface="ＭＳ Ｐゴシック" pitchFamily="50" charset="-128"/>
                <a:cs typeface="Arial" charset="0"/>
              </a:defRPr>
            </a:lvl2pPr>
            <a:lvl3pPr algn="l" rtl="0" eaLnBrk="0" fontAlgn="base" hangingPunct="0">
              <a:spcBef>
                <a:spcPct val="0"/>
              </a:spcBef>
              <a:spcAft>
                <a:spcPct val="0"/>
              </a:spcAft>
              <a:defRPr kumimoji="1" sz="2000" b="1">
                <a:solidFill>
                  <a:schemeClr val="accent1"/>
                </a:solidFill>
                <a:latin typeface="Arial" charset="0"/>
                <a:ea typeface="ＭＳ Ｐゴシック" pitchFamily="50" charset="-128"/>
                <a:cs typeface="Arial" charset="0"/>
              </a:defRPr>
            </a:lvl3pPr>
            <a:lvl4pPr algn="l" rtl="0" eaLnBrk="0" fontAlgn="base" hangingPunct="0">
              <a:spcBef>
                <a:spcPct val="0"/>
              </a:spcBef>
              <a:spcAft>
                <a:spcPct val="0"/>
              </a:spcAft>
              <a:defRPr kumimoji="1" sz="2000" b="1">
                <a:solidFill>
                  <a:schemeClr val="accent1"/>
                </a:solidFill>
                <a:latin typeface="Arial" charset="0"/>
                <a:ea typeface="ＭＳ Ｐゴシック" pitchFamily="50" charset="-128"/>
                <a:cs typeface="Arial" charset="0"/>
              </a:defRPr>
            </a:lvl4pPr>
            <a:lvl5pPr algn="l" rtl="0" eaLnBrk="0" fontAlgn="base" hangingPunct="0">
              <a:spcBef>
                <a:spcPct val="0"/>
              </a:spcBef>
              <a:spcAft>
                <a:spcPct val="0"/>
              </a:spcAft>
              <a:defRPr kumimoji="1" sz="2000" b="1">
                <a:solidFill>
                  <a:schemeClr val="accent1"/>
                </a:solidFill>
                <a:latin typeface="Arial" charset="0"/>
                <a:ea typeface="ＭＳ Ｐゴシック" pitchFamily="50" charset="-128"/>
                <a:cs typeface="Arial" charset="0"/>
              </a:defRPr>
            </a:lvl5pPr>
            <a:lvl6pPr marL="457200" algn="l" rtl="0" fontAlgn="base">
              <a:spcBef>
                <a:spcPct val="0"/>
              </a:spcBef>
              <a:spcAft>
                <a:spcPct val="0"/>
              </a:spcAft>
              <a:defRPr kumimoji="1" sz="2000" b="1">
                <a:solidFill>
                  <a:schemeClr val="accent1"/>
                </a:solidFill>
                <a:latin typeface="Arial" charset="0"/>
                <a:ea typeface="ＭＳ Ｐゴシック" pitchFamily="50" charset="-128"/>
                <a:cs typeface="Arial" charset="0"/>
              </a:defRPr>
            </a:lvl6pPr>
            <a:lvl7pPr marL="914400" algn="l" rtl="0" fontAlgn="base">
              <a:spcBef>
                <a:spcPct val="0"/>
              </a:spcBef>
              <a:spcAft>
                <a:spcPct val="0"/>
              </a:spcAft>
              <a:defRPr kumimoji="1" sz="2000" b="1">
                <a:solidFill>
                  <a:schemeClr val="accent1"/>
                </a:solidFill>
                <a:latin typeface="Arial" charset="0"/>
                <a:ea typeface="ＭＳ Ｐゴシック" pitchFamily="50" charset="-128"/>
                <a:cs typeface="Arial" charset="0"/>
              </a:defRPr>
            </a:lvl7pPr>
            <a:lvl8pPr marL="1371600" algn="l" rtl="0" fontAlgn="base">
              <a:spcBef>
                <a:spcPct val="0"/>
              </a:spcBef>
              <a:spcAft>
                <a:spcPct val="0"/>
              </a:spcAft>
              <a:defRPr kumimoji="1" sz="2000" b="1">
                <a:solidFill>
                  <a:schemeClr val="accent1"/>
                </a:solidFill>
                <a:latin typeface="Arial" charset="0"/>
                <a:ea typeface="ＭＳ Ｐゴシック" pitchFamily="50" charset="-128"/>
                <a:cs typeface="Arial" charset="0"/>
              </a:defRPr>
            </a:lvl8pPr>
            <a:lvl9pPr marL="1828800" algn="l" rtl="0" fontAlgn="base">
              <a:spcBef>
                <a:spcPct val="0"/>
              </a:spcBef>
              <a:spcAft>
                <a:spcPct val="0"/>
              </a:spcAft>
              <a:defRPr kumimoji="1" sz="2000" b="1">
                <a:solidFill>
                  <a:schemeClr val="accent1"/>
                </a:solidFill>
                <a:latin typeface="Arial" charset="0"/>
                <a:ea typeface="ＭＳ Ｐゴシック" pitchFamily="50" charset="-128"/>
                <a:cs typeface="Arial" charset="0"/>
              </a:defRPr>
            </a:lvl9pPr>
          </a:lstStyle>
          <a:p>
            <a:pPr algn="ctr">
              <a:defRPr/>
            </a:pPr>
            <a:r>
              <a:rPr lang="ja-JP" altLang="en-US" kern="0" dirty="0">
                <a:solidFill>
                  <a:schemeClr val="tx1"/>
                </a:solidFill>
                <a:latin typeface="ＭＳ Ｐゴシック" panose="020B0600070205080204" pitchFamily="50" charset="-128"/>
                <a:ea typeface="ＭＳ Ｐゴシック" panose="020B0600070205080204" pitchFamily="50" charset="-128"/>
              </a:rPr>
              <a:t>（日付）</a:t>
            </a:r>
            <a:endParaRPr lang="en-US" altLang="ja-JP" kern="0" dirty="0">
              <a:solidFill>
                <a:schemeClr val="tx1"/>
              </a:solidFill>
              <a:latin typeface="ＭＳ Ｐゴシック" panose="020B0600070205080204" pitchFamily="50" charset="-128"/>
              <a:ea typeface="ＭＳ Ｐゴシック" panose="020B0600070205080204" pitchFamily="50" charset="-128"/>
            </a:endParaRPr>
          </a:p>
          <a:p>
            <a:pPr algn="ctr">
              <a:defRPr/>
            </a:pPr>
            <a:r>
              <a:rPr lang="ja-JP" altLang="en-US" kern="0" dirty="0">
                <a:solidFill>
                  <a:schemeClr val="tx1"/>
                </a:solidFill>
                <a:latin typeface="ＭＳ Ｐゴシック" panose="020B0600070205080204" pitchFamily="50" charset="-128"/>
                <a:ea typeface="ＭＳ Ｐゴシック" panose="020B0600070205080204" pitchFamily="50" charset="-128"/>
              </a:rPr>
              <a:t>（企業等名）</a:t>
            </a:r>
            <a:endParaRPr lang="en-US" altLang="ja-JP" kern="0" dirty="0">
              <a:solidFill>
                <a:schemeClr val="tx1"/>
              </a:solidFill>
              <a:latin typeface="ＭＳ Ｐゴシック" panose="020B0600070205080204" pitchFamily="50" charset="-128"/>
              <a:ea typeface="ＭＳ Ｐゴシック" panose="020B0600070205080204" pitchFamily="50" charset="-128"/>
            </a:endParaRPr>
          </a:p>
          <a:p>
            <a:pPr algn="ctr">
              <a:defRPr/>
            </a:pPr>
            <a:r>
              <a:rPr lang="ja-JP" altLang="en-US" kern="0" dirty="0">
                <a:solidFill>
                  <a:schemeClr val="tx1"/>
                </a:solidFill>
                <a:latin typeface="ＭＳ Ｐゴシック" panose="020B0600070205080204" pitchFamily="50" charset="-128"/>
                <a:ea typeface="ＭＳ Ｐゴシック" panose="020B0600070205080204" pitchFamily="50" charset="-128"/>
              </a:rPr>
              <a:t>（連絡先等）</a:t>
            </a:r>
          </a:p>
        </p:txBody>
      </p:sp>
      <p:sp>
        <p:nvSpPr>
          <p:cNvPr id="15364" name="タイトル 1">
            <a:extLst>
              <a:ext uri="{FF2B5EF4-FFF2-40B4-BE49-F238E27FC236}">
                <a16:creationId xmlns:a16="http://schemas.microsoft.com/office/drawing/2014/main" id="{99C60038-015F-8434-419E-E12BD2232029}"/>
              </a:ext>
            </a:extLst>
          </p:cNvPr>
          <p:cNvSpPr txBox="1">
            <a:spLocks/>
          </p:cNvSpPr>
          <p:nvPr/>
        </p:nvSpPr>
        <p:spPr bwMode="auto">
          <a:xfrm>
            <a:off x="6465888" y="188913"/>
            <a:ext cx="3311525"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anchor="ctr"/>
          <a:lstStyle>
            <a:lvl1pPr defTabSz="742950">
              <a:lnSpc>
                <a:spcPct val="90000"/>
              </a:lnSpc>
              <a:spcBef>
                <a:spcPts val="813"/>
              </a:spcBef>
              <a:buFont typeface="Arial" panose="020B0604020202020204" pitchFamily="34" charset="0"/>
              <a:buChar char="•"/>
              <a:defRPr kumimoji="1" sz="2000">
                <a:solidFill>
                  <a:schemeClr val="tx1"/>
                </a:solidFill>
                <a:latin typeface="游ゴシック" panose="020B0400000000000000" pitchFamily="50" charset="-128"/>
                <a:ea typeface="游ゴシック" panose="020B0400000000000000" pitchFamily="50" charset="-128"/>
              </a:defRPr>
            </a:lvl1pPr>
            <a:lvl2pPr marL="742950" indent="-285750" defTabSz="742950">
              <a:lnSpc>
                <a:spcPct val="90000"/>
              </a:lnSpc>
              <a:spcBef>
                <a:spcPts val="400"/>
              </a:spcBef>
              <a:buFont typeface="Arial" panose="020B0604020202020204" pitchFamily="34" charset="0"/>
              <a:buChar char="•"/>
              <a:defRPr kumimoji="1">
                <a:solidFill>
                  <a:schemeClr val="tx1"/>
                </a:solidFill>
                <a:latin typeface="游ゴシック" panose="020B0400000000000000" pitchFamily="50" charset="-128"/>
                <a:ea typeface="游ゴシック" panose="020B0400000000000000" pitchFamily="50" charset="-128"/>
              </a:defRPr>
            </a:lvl2pPr>
            <a:lvl3pPr marL="1143000" indent="-228600" defTabSz="742950">
              <a:lnSpc>
                <a:spcPct val="90000"/>
              </a:lnSpc>
              <a:spcBef>
                <a:spcPts val="400"/>
              </a:spcBef>
              <a:buFont typeface="Arial" panose="020B0604020202020204" pitchFamily="34" charset="0"/>
              <a:buChar char="•"/>
              <a:defRPr kumimoji="1" sz="1400">
                <a:solidFill>
                  <a:schemeClr val="tx1"/>
                </a:solidFill>
                <a:latin typeface="游ゴシック" panose="020B0400000000000000" pitchFamily="50" charset="-128"/>
                <a:ea typeface="游ゴシック" panose="020B0400000000000000" pitchFamily="50" charset="-128"/>
              </a:defRPr>
            </a:lvl3pPr>
            <a:lvl4pPr marL="1600200" indent="-228600" defTabSz="742950">
              <a:lnSpc>
                <a:spcPct val="90000"/>
              </a:lnSpc>
              <a:spcBef>
                <a:spcPts val="400"/>
              </a:spcBef>
              <a:buFont typeface="Arial" panose="020B0604020202020204" pitchFamily="34" charset="0"/>
              <a:buChar char="•"/>
              <a:defRPr kumimoji="1" sz="1200">
                <a:solidFill>
                  <a:schemeClr val="tx1"/>
                </a:solidFill>
                <a:latin typeface="游ゴシック" panose="020B0400000000000000" pitchFamily="50" charset="-128"/>
                <a:ea typeface="游ゴシック" panose="020B0400000000000000" pitchFamily="50" charset="-128"/>
              </a:defRPr>
            </a:lvl4pPr>
            <a:lvl5pPr marL="2057400" indent="-228600" defTabSz="742950">
              <a:lnSpc>
                <a:spcPct val="90000"/>
              </a:lnSpc>
              <a:spcBef>
                <a:spcPts val="400"/>
              </a:spcBef>
              <a:buFont typeface="Arial" panose="020B0604020202020204" pitchFamily="34" charset="0"/>
              <a:buChar char="•"/>
              <a:defRPr kumimoji="1" sz="1200">
                <a:solidFill>
                  <a:schemeClr val="tx1"/>
                </a:solidFill>
                <a:latin typeface="游ゴシック" panose="020B0400000000000000" pitchFamily="50" charset="-128"/>
                <a:ea typeface="游ゴシック" panose="020B0400000000000000" pitchFamily="50" charset="-128"/>
              </a:defRPr>
            </a:lvl5pPr>
            <a:lvl6pPr marL="2514600" indent="-228600" defTabSz="742950" eaLnBrk="0" fontAlgn="base" hangingPunct="0">
              <a:lnSpc>
                <a:spcPct val="90000"/>
              </a:lnSpc>
              <a:spcBef>
                <a:spcPts val="400"/>
              </a:spcBef>
              <a:spcAft>
                <a:spcPct val="0"/>
              </a:spcAft>
              <a:buFont typeface="Arial" panose="020B0604020202020204" pitchFamily="34" charset="0"/>
              <a:buChar char="•"/>
              <a:defRPr kumimoji="1" sz="1200">
                <a:solidFill>
                  <a:schemeClr val="tx1"/>
                </a:solidFill>
                <a:latin typeface="游ゴシック" panose="020B0400000000000000" pitchFamily="50" charset="-128"/>
                <a:ea typeface="游ゴシック" panose="020B0400000000000000" pitchFamily="50" charset="-128"/>
              </a:defRPr>
            </a:lvl6pPr>
            <a:lvl7pPr marL="2971800" indent="-228600" defTabSz="742950" eaLnBrk="0" fontAlgn="base" hangingPunct="0">
              <a:lnSpc>
                <a:spcPct val="90000"/>
              </a:lnSpc>
              <a:spcBef>
                <a:spcPts val="400"/>
              </a:spcBef>
              <a:spcAft>
                <a:spcPct val="0"/>
              </a:spcAft>
              <a:buFont typeface="Arial" panose="020B0604020202020204" pitchFamily="34" charset="0"/>
              <a:buChar char="•"/>
              <a:defRPr kumimoji="1" sz="1200">
                <a:solidFill>
                  <a:schemeClr val="tx1"/>
                </a:solidFill>
                <a:latin typeface="游ゴシック" panose="020B0400000000000000" pitchFamily="50" charset="-128"/>
                <a:ea typeface="游ゴシック" panose="020B0400000000000000" pitchFamily="50" charset="-128"/>
              </a:defRPr>
            </a:lvl7pPr>
            <a:lvl8pPr marL="3429000" indent="-228600" defTabSz="742950" eaLnBrk="0" fontAlgn="base" hangingPunct="0">
              <a:lnSpc>
                <a:spcPct val="90000"/>
              </a:lnSpc>
              <a:spcBef>
                <a:spcPts val="400"/>
              </a:spcBef>
              <a:spcAft>
                <a:spcPct val="0"/>
              </a:spcAft>
              <a:buFont typeface="Arial" panose="020B0604020202020204" pitchFamily="34" charset="0"/>
              <a:buChar char="•"/>
              <a:defRPr kumimoji="1" sz="1200">
                <a:solidFill>
                  <a:schemeClr val="tx1"/>
                </a:solidFill>
                <a:latin typeface="游ゴシック" panose="020B0400000000000000" pitchFamily="50" charset="-128"/>
                <a:ea typeface="游ゴシック" panose="020B0400000000000000" pitchFamily="50" charset="-128"/>
              </a:defRPr>
            </a:lvl8pPr>
            <a:lvl9pPr marL="3886200" indent="-228600" defTabSz="742950" eaLnBrk="0" fontAlgn="base" hangingPunct="0">
              <a:lnSpc>
                <a:spcPct val="90000"/>
              </a:lnSpc>
              <a:spcBef>
                <a:spcPts val="400"/>
              </a:spcBef>
              <a:spcAft>
                <a:spcPct val="0"/>
              </a:spcAft>
              <a:buFont typeface="Arial" panose="020B0604020202020204" pitchFamily="34" charset="0"/>
              <a:buChar char="•"/>
              <a:defRPr kumimoji="1" sz="1200">
                <a:solidFill>
                  <a:schemeClr val="tx1"/>
                </a:solidFill>
                <a:latin typeface="游ゴシック" panose="020B0400000000000000" pitchFamily="50" charset="-128"/>
                <a:ea typeface="游ゴシック" panose="020B0400000000000000" pitchFamily="50" charset="-128"/>
              </a:defRPr>
            </a:lvl9pPr>
          </a:lstStyle>
          <a:p>
            <a:pPr algn="ctr" eaLnBrk="1" hangingPunct="1">
              <a:spcBef>
                <a:spcPct val="0"/>
              </a:spcBef>
              <a:buFontTx/>
              <a:buNone/>
            </a:pPr>
            <a:r>
              <a:rPr lang="ja-JP" altLang="en-US" sz="2800">
                <a:latin typeface="ＭＳ Ｐゴシック" panose="020B0600070205080204" pitchFamily="50" charset="-128"/>
                <a:ea typeface="ＭＳ Ｐゴシック" panose="020B0600070205080204" pitchFamily="50" charset="-128"/>
              </a:rPr>
              <a:t>（様式２）提案書雛形</a:t>
            </a:r>
          </a:p>
        </p:txBody>
      </p:sp>
      <p:sp>
        <p:nvSpPr>
          <p:cNvPr id="2" name="四角形: 角を丸くする 1">
            <a:extLst>
              <a:ext uri="{FF2B5EF4-FFF2-40B4-BE49-F238E27FC236}">
                <a16:creationId xmlns:a16="http://schemas.microsoft.com/office/drawing/2014/main" id="{5B24D06D-8E9A-DC45-1CFB-81A28BBFF11F}"/>
              </a:ext>
            </a:extLst>
          </p:cNvPr>
          <p:cNvSpPr/>
          <p:nvPr/>
        </p:nvSpPr>
        <p:spPr>
          <a:xfrm>
            <a:off x="488504" y="404019"/>
            <a:ext cx="3384376" cy="1300114"/>
          </a:xfrm>
          <a:prstGeom prst="round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kumimoji="1" lang="ja-JP" altLang="en-US" dirty="0"/>
              <a:t>本雛形の記載項目を網羅していれば、デザインは自由に変更頂いて構いません。</a:t>
            </a:r>
          </a:p>
        </p:txBody>
      </p:sp>
    </p:spTree>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タイトル 1">
            <a:extLst>
              <a:ext uri="{FF2B5EF4-FFF2-40B4-BE49-F238E27FC236}">
                <a16:creationId xmlns:a16="http://schemas.microsoft.com/office/drawing/2014/main" id="{B32A15E5-4A13-C377-DEE0-A26C3A1CAD97}"/>
              </a:ext>
            </a:extLst>
          </p:cNvPr>
          <p:cNvSpPr>
            <a:spLocks noGrp="1"/>
          </p:cNvSpPr>
          <p:nvPr>
            <p:ph type="title"/>
          </p:nvPr>
        </p:nvSpPr>
        <p:spPr/>
        <p:txBody>
          <a:bodyPr/>
          <a:lstStyle/>
          <a:p>
            <a:r>
              <a:rPr lang="ja-JP" altLang="en-US"/>
              <a:t>４．調査事業従事者の経験・能力</a:t>
            </a:r>
            <a:br>
              <a:rPr lang="ja-JP" altLang="en-US"/>
            </a:br>
            <a:r>
              <a:rPr lang="ja-JP" altLang="en-US"/>
              <a:t>　４．１　調査事業従事者の事業に関する知見・知識・専門性、類似事業の経験、資格等</a:t>
            </a:r>
          </a:p>
        </p:txBody>
      </p:sp>
      <p:sp>
        <p:nvSpPr>
          <p:cNvPr id="23555" name="スライド番号プレースホルダー 2">
            <a:extLst>
              <a:ext uri="{FF2B5EF4-FFF2-40B4-BE49-F238E27FC236}">
                <a16:creationId xmlns:a16="http://schemas.microsoft.com/office/drawing/2014/main" id="{CFC48600-6F5C-06ED-2DEB-BF210094C08E}"/>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fld id="{847B3A2B-125A-46BB-98B4-0034EFDD2B52}" type="slidenum">
              <a:rPr lang="ja-JP" altLang="en-GB" smtClean="0">
                <a:solidFill>
                  <a:srgbClr val="898989"/>
                </a:solidFill>
              </a:rPr>
              <a:pPr/>
              <a:t>9</a:t>
            </a:fld>
            <a:endParaRPr lang="en-GB" altLang="ja-JP">
              <a:solidFill>
                <a:srgbClr val="898989"/>
              </a:solidFill>
            </a:endParaRPr>
          </a:p>
        </p:txBody>
      </p:sp>
      <p:grpSp>
        <p:nvGrpSpPr>
          <p:cNvPr id="23556" name="グループ化 1">
            <a:extLst>
              <a:ext uri="{FF2B5EF4-FFF2-40B4-BE49-F238E27FC236}">
                <a16:creationId xmlns:a16="http://schemas.microsoft.com/office/drawing/2014/main" id="{09506E86-AF55-22AC-A720-E727B68E1CEC}"/>
              </a:ext>
            </a:extLst>
          </p:cNvPr>
          <p:cNvGrpSpPr>
            <a:grpSpLocks/>
          </p:cNvGrpSpPr>
          <p:nvPr/>
        </p:nvGrpSpPr>
        <p:grpSpPr bwMode="auto">
          <a:xfrm>
            <a:off x="415925" y="954088"/>
            <a:ext cx="9001125" cy="962025"/>
            <a:chOff x="501650" y="954088"/>
            <a:chExt cx="8915400" cy="649287"/>
          </a:xfrm>
        </p:grpSpPr>
        <p:sp>
          <p:nvSpPr>
            <p:cNvPr id="23559" name="Rectangle 5">
              <a:extLst>
                <a:ext uri="{FF2B5EF4-FFF2-40B4-BE49-F238E27FC236}">
                  <a16:creationId xmlns:a16="http://schemas.microsoft.com/office/drawing/2014/main" id="{98200082-819A-B4BE-9F20-8EA5C2EAACB9}"/>
                </a:ext>
              </a:extLst>
            </p:cNvPr>
            <p:cNvSpPr>
              <a:spLocks noChangeArrowheads="1"/>
            </p:cNvSpPr>
            <p:nvPr/>
          </p:nvSpPr>
          <p:spPr bwMode="auto">
            <a:xfrm>
              <a:off x="1214917" y="954088"/>
              <a:ext cx="8202133" cy="649287"/>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sz="1600">
                  <a:latin typeface="ＭＳ Ｐゴシック" panose="020B0600070205080204" pitchFamily="50" charset="-128"/>
                  <a:ea typeface="ＭＳ Ｐゴシック" panose="020B0600070205080204" pitchFamily="50" charset="-128"/>
                  <a:cs typeface="Arial" panose="020B0604020202020204" pitchFamily="34" charset="0"/>
                </a:rPr>
                <a:t>・調査事業の各種業務に従事する者を一覧表にて記述すること。</a:t>
              </a:r>
              <a:endParaRPr kumimoji="0" lang="en-US" altLang="ja-JP" sz="16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r>
                <a:rPr kumimoji="0" lang="ja-JP" altLang="en-US" sz="1600">
                  <a:latin typeface="ＭＳ Ｐゴシック" panose="020B0600070205080204" pitchFamily="50" charset="-128"/>
                  <a:ea typeface="ＭＳ Ｐゴシック" panose="020B0600070205080204" pitchFamily="50" charset="-128"/>
                  <a:cs typeface="Arial" panose="020B0604020202020204" pitchFamily="34" charset="0"/>
                </a:rPr>
                <a:t>・調査事業を実施するにあたり、業務の実施を効果的・効率的に実施することの根拠となる研究員の専門知識・適格性について具体的に記述する。</a:t>
              </a:r>
            </a:p>
          </p:txBody>
        </p:sp>
        <p:sp>
          <p:nvSpPr>
            <p:cNvPr id="23560" name="Rectangle 5">
              <a:extLst>
                <a:ext uri="{FF2B5EF4-FFF2-40B4-BE49-F238E27FC236}">
                  <a16:creationId xmlns:a16="http://schemas.microsoft.com/office/drawing/2014/main" id="{F01C351C-8DA0-1B42-CAFC-90C9F2DEFC0C}"/>
                </a:ext>
              </a:extLst>
            </p:cNvPr>
            <p:cNvSpPr>
              <a:spLocks noChangeArrowheads="1"/>
            </p:cNvSpPr>
            <p:nvPr/>
          </p:nvSpPr>
          <p:spPr bwMode="auto">
            <a:xfrm>
              <a:off x="501650" y="954089"/>
              <a:ext cx="713267" cy="649286"/>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a:latin typeface="ＭＳ Ｐゴシック" panose="020B0600070205080204" pitchFamily="50" charset="-128"/>
                  <a:ea typeface="ＭＳ Ｐゴシック" panose="020B0600070205080204" pitchFamily="50" charset="-128"/>
                  <a:cs typeface="Arial" panose="020B0604020202020204" pitchFamily="34" charset="0"/>
                </a:rPr>
                <a:t>記述内容</a:t>
              </a:r>
            </a:p>
          </p:txBody>
        </p:sp>
      </p:grpSp>
      <p:sp>
        <p:nvSpPr>
          <p:cNvPr id="23557" name="Rectangle 5">
            <a:extLst>
              <a:ext uri="{FF2B5EF4-FFF2-40B4-BE49-F238E27FC236}">
                <a16:creationId xmlns:a16="http://schemas.microsoft.com/office/drawing/2014/main" id="{CFE6D773-9CE7-2F14-8BD4-8E6DC61C9610}"/>
              </a:ext>
            </a:extLst>
          </p:cNvPr>
          <p:cNvSpPr>
            <a:spLocks noChangeArrowheads="1"/>
          </p:cNvSpPr>
          <p:nvPr/>
        </p:nvSpPr>
        <p:spPr bwMode="auto">
          <a:xfrm>
            <a:off x="415925" y="2473325"/>
            <a:ext cx="3313113" cy="1916113"/>
          </a:xfrm>
          <a:prstGeom prst="rect">
            <a:avLst/>
          </a:prstGeom>
          <a:solidFill>
            <a:schemeClr val="bg1"/>
          </a:solidFill>
          <a:ln>
            <a:noFill/>
          </a:ln>
          <a:extLst>
            <a:ext uri="{91240B29-F687-4F45-9708-019B960494DF}">
              <a14:hiddenLine xmlns:a14="http://schemas.microsoft.com/office/drawing/2010/main" w="6350" algn="ctr">
                <a:solidFill>
                  <a:srgbClr val="000000"/>
                </a:solidFill>
                <a:miter lim="800000"/>
                <a:headEnd/>
                <a:tailEnd type="none" w="lg" len="lg"/>
              </a14:hiddenLine>
            </a:ext>
          </a:extLst>
        </p:spPr>
        <p:txBody>
          <a:bodyPr lIns="0" tIns="0" rIns="0" bIns="0"/>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・業務従事予定者の一覧表</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以下の項目等を一覧表にまとめて記述</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ー　氏名</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ー　部署・役職</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ー　予定担当業務・役割</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ー　専門分野・資格　等</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ー　関係機関等とのネットワーク</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ー　類似事業の経験・資格　　　　　　等</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p:txBody>
      </p:sp>
      <p:sp>
        <p:nvSpPr>
          <p:cNvPr id="9" name="四角形: 角を丸くする 8">
            <a:extLst>
              <a:ext uri="{FF2B5EF4-FFF2-40B4-BE49-F238E27FC236}">
                <a16:creationId xmlns:a16="http://schemas.microsoft.com/office/drawing/2014/main" id="{52CC2425-7A22-9EB2-756E-FEA574F73CC4}"/>
              </a:ext>
            </a:extLst>
          </p:cNvPr>
          <p:cNvSpPr/>
          <p:nvPr/>
        </p:nvSpPr>
        <p:spPr>
          <a:xfrm>
            <a:off x="3944938" y="2233613"/>
            <a:ext cx="5424487" cy="277971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lang="en-US" altLang="ja-JP" sz="1400" dirty="0"/>
              <a:t>【</a:t>
            </a:r>
            <a:r>
              <a:rPr lang="ja-JP" altLang="en-US" sz="1400" dirty="0"/>
              <a:t>審査の視点</a:t>
            </a:r>
            <a:r>
              <a:rPr lang="en-US" altLang="ja-JP" sz="1400" dirty="0"/>
              <a:t>】</a:t>
            </a:r>
          </a:p>
          <a:p>
            <a:pPr>
              <a:defRPr/>
            </a:pPr>
            <a:r>
              <a:rPr lang="ja-JP" altLang="en-US" sz="1400" b="1" dirty="0"/>
              <a:t>調査事業実施能力（従事者）</a:t>
            </a:r>
          </a:p>
          <a:p>
            <a:pPr marL="285750" indent="-285750">
              <a:buFont typeface="Arial" panose="020B0604020202020204" pitchFamily="34" charset="0"/>
              <a:buChar char="•"/>
              <a:defRPr/>
            </a:pPr>
            <a:r>
              <a:rPr lang="ja-JP" altLang="en-US" sz="1400" dirty="0"/>
              <a:t>調査事業従事者について、本調査事業に関連する専門知識やノウハウ等の蓄積があるか。</a:t>
            </a:r>
          </a:p>
          <a:p>
            <a:pPr marL="285750" indent="-285750">
              <a:buFont typeface="Arial" panose="020B0604020202020204" pitchFamily="34" charset="0"/>
              <a:buChar char="•"/>
              <a:defRPr/>
            </a:pPr>
            <a:r>
              <a:rPr lang="ja-JP" altLang="en-US" sz="1400" dirty="0"/>
              <a:t>調査事業従事者について、本調査事業に関連する幅広い知見やネットワーク等を持っているか。</a:t>
            </a:r>
          </a:p>
          <a:p>
            <a:pPr marL="285750" indent="-285750">
              <a:buFont typeface="Arial" panose="020B0604020202020204" pitchFamily="34" charset="0"/>
              <a:buChar char="•"/>
              <a:defRPr/>
            </a:pPr>
            <a:r>
              <a:rPr lang="ja-JP" altLang="en-US" sz="1400" dirty="0"/>
              <a:t>調査事業従事者は、過去に同様の事業を実施したことがあるか。</a:t>
            </a:r>
          </a:p>
          <a:p>
            <a:pPr marL="285750" indent="-285750">
              <a:buFont typeface="Arial" panose="020B0604020202020204" pitchFamily="34" charset="0"/>
              <a:buChar char="•"/>
              <a:defRPr/>
            </a:pPr>
            <a:r>
              <a:rPr lang="ja-JP" altLang="en-US" sz="1400" dirty="0"/>
              <a:t>調査事業従事者は、本調査事業に有効な資格等を持っているか。</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4DF572C-4188-B03F-C659-1BC102602A2E}"/>
              </a:ext>
            </a:extLst>
          </p:cNvPr>
          <p:cNvSpPr>
            <a:spLocks noGrp="1"/>
          </p:cNvSpPr>
          <p:nvPr>
            <p:ph type="title"/>
          </p:nvPr>
        </p:nvSpPr>
        <p:spPr>
          <a:xfrm>
            <a:off x="200025" y="1340768"/>
            <a:ext cx="9505950" cy="544513"/>
          </a:xfrm>
        </p:spPr>
        <p:txBody>
          <a:bodyPr/>
          <a:lstStyle/>
          <a:p>
            <a:r>
              <a:rPr kumimoji="1" lang="ja-JP" altLang="en-US" dirty="0"/>
              <a:t>１．事業の実施方針等</a:t>
            </a:r>
            <a:br>
              <a:rPr kumimoji="1" lang="ja-JP" altLang="en-US" dirty="0"/>
            </a:br>
            <a:r>
              <a:rPr kumimoji="1" lang="ja-JP" altLang="en-US" dirty="0"/>
              <a:t>　１．１　事業概要</a:t>
            </a:r>
          </a:p>
        </p:txBody>
      </p:sp>
      <p:sp>
        <p:nvSpPr>
          <p:cNvPr id="3" name="スライド番号プレースホルダー 2">
            <a:extLst>
              <a:ext uri="{FF2B5EF4-FFF2-40B4-BE49-F238E27FC236}">
                <a16:creationId xmlns:a16="http://schemas.microsoft.com/office/drawing/2014/main" id="{2FFB29AF-A7D4-DBBC-5DAE-EED8D9DD96D2}"/>
              </a:ext>
            </a:extLst>
          </p:cNvPr>
          <p:cNvSpPr>
            <a:spLocks noGrp="1"/>
          </p:cNvSpPr>
          <p:nvPr>
            <p:ph type="sldNum" sz="quarter" idx="12"/>
          </p:nvPr>
        </p:nvSpPr>
        <p:spPr/>
        <p:txBody>
          <a:bodyPr/>
          <a:lstStyle/>
          <a:p>
            <a:pPr>
              <a:defRPr/>
            </a:pPr>
            <a:fld id="{297348F7-0D18-473A-AF08-D85A388F62D5}" type="slidenum">
              <a:rPr lang="ja-JP" altLang="en-GB" smtClean="0"/>
              <a:pPr>
                <a:defRPr/>
              </a:pPr>
              <a:t>1</a:t>
            </a:fld>
            <a:endParaRPr lang="en-GB" altLang="ja-JP"/>
          </a:p>
        </p:txBody>
      </p:sp>
      <p:graphicFrame>
        <p:nvGraphicFramePr>
          <p:cNvPr id="4" name="表 5">
            <a:extLst>
              <a:ext uri="{FF2B5EF4-FFF2-40B4-BE49-F238E27FC236}">
                <a16:creationId xmlns:a16="http://schemas.microsoft.com/office/drawing/2014/main" id="{D06B17D0-6FC9-AF3A-FF2C-90759F187581}"/>
              </a:ext>
            </a:extLst>
          </p:cNvPr>
          <p:cNvGraphicFramePr>
            <a:graphicFrameLocks noGrp="1"/>
          </p:cNvGraphicFramePr>
          <p:nvPr/>
        </p:nvGraphicFramePr>
        <p:xfrm>
          <a:off x="415925" y="149225"/>
          <a:ext cx="9137650" cy="371475"/>
        </p:xfrm>
        <a:graphic>
          <a:graphicData uri="http://schemas.openxmlformats.org/drawingml/2006/table">
            <a:tbl>
              <a:tblPr firstRow="1" bandRow="1">
                <a:tableStyleId>{5C22544A-7EE6-4342-B048-85BDC9FD1C3A}</a:tableStyleId>
              </a:tblPr>
              <a:tblGrid>
                <a:gridCol w="2015654">
                  <a:extLst>
                    <a:ext uri="{9D8B030D-6E8A-4147-A177-3AD203B41FA5}">
                      <a16:colId xmlns:a16="http://schemas.microsoft.com/office/drawing/2014/main" val="20000"/>
                    </a:ext>
                  </a:extLst>
                </a:gridCol>
                <a:gridCol w="7121996">
                  <a:extLst>
                    <a:ext uri="{9D8B030D-6E8A-4147-A177-3AD203B41FA5}">
                      <a16:colId xmlns:a16="http://schemas.microsoft.com/office/drawing/2014/main" val="20001"/>
                    </a:ext>
                  </a:extLst>
                </a:gridCol>
              </a:tblGrid>
              <a:tr h="371475">
                <a:tc>
                  <a:txBody>
                    <a:bodyPr/>
                    <a:lstStyle/>
                    <a:p>
                      <a:pPr algn="ctr"/>
                      <a:r>
                        <a:rPr kumimoji="1" lang="ja-JP" altLang="en-US" sz="1400" dirty="0">
                          <a:solidFill>
                            <a:schemeClr val="tx1"/>
                          </a:solidFill>
                        </a:rPr>
                        <a:t>事業のタイトル名</a:t>
                      </a:r>
                    </a:p>
                  </a:txBody>
                  <a:tcPr marL="91429" marR="91429" marT="45798" marB="457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dirty="0">
                        <a:solidFill>
                          <a:schemeClr val="tx1"/>
                        </a:solidFill>
                      </a:endParaRPr>
                    </a:p>
                  </a:txBody>
                  <a:tcPr marL="91429" marR="91429" marT="45798" marB="457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bl>
          </a:graphicData>
        </a:graphic>
      </p:graphicFrame>
      <p:graphicFrame>
        <p:nvGraphicFramePr>
          <p:cNvPr id="5" name="表 5">
            <a:extLst>
              <a:ext uri="{FF2B5EF4-FFF2-40B4-BE49-F238E27FC236}">
                <a16:creationId xmlns:a16="http://schemas.microsoft.com/office/drawing/2014/main" id="{37D172FE-D361-1AA1-AC3F-09A4AFE53178}"/>
              </a:ext>
            </a:extLst>
          </p:cNvPr>
          <p:cNvGraphicFramePr>
            <a:graphicFrameLocks noGrp="1"/>
          </p:cNvGraphicFramePr>
          <p:nvPr/>
        </p:nvGraphicFramePr>
        <p:xfrm>
          <a:off x="412750" y="673100"/>
          <a:ext cx="9137650" cy="457222"/>
        </p:xfrm>
        <a:graphic>
          <a:graphicData uri="http://schemas.openxmlformats.org/drawingml/2006/table">
            <a:tbl>
              <a:tblPr firstRow="1" bandRow="1">
                <a:tableStyleId>{5C22544A-7EE6-4342-B048-85BDC9FD1C3A}</a:tableStyleId>
              </a:tblPr>
              <a:tblGrid>
                <a:gridCol w="2015654">
                  <a:extLst>
                    <a:ext uri="{9D8B030D-6E8A-4147-A177-3AD203B41FA5}">
                      <a16:colId xmlns:a16="http://schemas.microsoft.com/office/drawing/2014/main" val="20000"/>
                    </a:ext>
                  </a:extLst>
                </a:gridCol>
                <a:gridCol w="7121996">
                  <a:extLst>
                    <a:ext uri="{9D8B030D-6E8A-4147-A177-3AD203B41FA5}">
                      <a16:colId xmlns:a16="http://schemas.microsoft.com/office/drawing/2014/main" val="20001"/>
                    </a:ext>
                  </a:extLst>
                </a:gridCol>
              </a:tblGrid>
              <a:tr h="457200">
                <a:tc>
                  <a:txBody>
                    <a:bodyPr/>
                    <a:lstStyle/>
                    <a:p>
                      <a:pPr algn="ctr"/>
                      <a:r>
                        <a:rPr kumimoji="1" lang="ja-JP" altLang="en-US" sz="1400" dirty="0">
                          <a:solidFill>
                            <a:schemeClr val="tx1"/>
                          </a:solidFill>
                        </a:rPr>
                        <a:t>選定した調査テーマ</a:t>
                      </a:r>
                    </a:p>
                  </a:txBody>
                  <a:tcPr marL="91429" marR="91429" marT="45731" marB="4573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rgbClr val="FF0000"/>
                          </a:solidFill>
                        </a:rPr>
                        <a:t>募集要領</a:t>
                      </a:r>
                      <a:r>
                        <a:rPr kumimoji="1" lang="en-US" altLang="ja-JP" sz="1200" b="0" dirty="0">
                          <a:solidFill>
                            <a:srgbClr val="FF0000"/>
                          </a:solidFill>
                        </a:rPr>
                        <a:t>1</a:t>
                      </a:r>
                      <a:r>
                        <a:rPr kumimoji="1" lang="ja-JP" altLang="en-US" sz="1200" b="0" dirty="0">
                          <a:solidFill>
                            <a:srgbClr val="FF0000"/>
                          </a:solidFill>
                        </a:rPr>
                        <a:t>ページ目の「２．調査事業の内容」に記載の調査テーマから選択したテーマ名及びその番号を記載</a:t>
                      </a:r>
                    </a:p>
                  </a:txBody>
                  <a:tcPr marL="91429" marR="91429" marT="45731" marB="4573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bl>
          </a:graphicData>
        </a:graphic>
      </p:graphicFrame>
      <p:grpSp>
        <p:nvGrpSpPr>
          <p:cNvPr id="6" name="グループ化 1">
            <a:extLst>
              <a:ext uri="{FF2B5EF4-FFF2-40B4-BE49-F238E27FC236}">
                <a16:creationId xmlns:a16="http://schemas.microsoft.com/office/drawing/2014/main" id="{B8A08E01-92BC-3F4F-DBB3-125A06E60C9D}"/>
              </a:ext>
            </a:extLst>
          </p:cNvPr>
          <p:cNvGrpSpPr>
            <a:grpSpLocks/>
          </p:cNvGrpSpPr>
          <p:nvPr/>
        </p:nvGrpSpPr>
        <p:grpSpPr bwMode="auto">
          <a:xfrm>
            <a:off x="415925" y="2274888"/>
            <a:ext cx="9001125" cy="649287"/>
            <a:chOff x="501650" y="954088"/>
            <a:chExt cx="8915400" cy="649287"/>
          </a:xfrm>
        </p:grpSpPr>
        <p:sp>
          <p:nvSpPr>
            <p:cNvPr id="7" name="Rectangle 5">
              <a:extLst>
                <a:ext uri="{FF2B5EF4-FFF2-40B4-BE49-F238E27FC236}">
                  <a16:creationId xmlns:a16="http://schemas.microsoft.com/office/drawing/2014/main" id="{01C8BC5E-3EB1-F041-D69B-4CF336134A2B}"/>
                </a:ext>
              </a:extLst>
            </p:cNvPr>
            <p:cNvSpPr>
              <a:spLocks noChangeArrowheads="1"/>
            </p:cNvSpPr>
            <p:nvPr/>
          </p:nvSpPr>
          <p:spPr bwMode="auto">
            <a:xfrm>
              <a:off x="1215511" y="954088"/>
              <a:ext cx="8201539" cy="649287"/>
            </a:xfrm>
            <a:prstGeom prst="rect">
              <a:avLst/>
            </a:prstGeom>
            <a:solidFill>
              <a:schemeClr val="bg1"/>
            </a:solidFill>
            <a:ln w="6350" algn="ctr">
              <a:solidFill>
                <a:schemeClr val="tx1"/>
              </a:solidFill>
              <a:miter lim="800000"/>
              <a:headEnd/>
              <a:tailEnd type="none" w="lg" len="lg"/>
            </a:ln>
          </p:spPr>
          <p:txBody>
            <a:bodyPr lIns="72000" tIns="0" rIns="36000" bIns="0" anchor="ctr"/>
            <a:lstStyle>
              <a:lvl1pPr marL="142875" indent="-142875">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Char char="§"/>
                <a:defRPr/>
              </a:pPr>
              <a:r>
                <a:rPr kumimoji="0" lang="ja-JP" altLang="en-US" sz="1600" dirty="0">
                  <a:latin typeface="+mn-lt"/>
                  <a:ea typeface="ＭＳ Ｐゴシック" panose="020B0600070205080204" pitchFamily="50" charset="-128"/>
                  <a:cs typeface="Arial" panose="020B0604020202020204" pitchFamily="34" charset="0"/>
                </a:rPr>
                <a:t>本事業全体の概要を２００字程度で記載する。　</a:t>
              </a:r>
            </a:p>
          </p:txBody>
        </p:sp>
        <p:sp>
          <p:nvSpPr>
            <p:cNvPr id="8" name="Rectangle 5">
              <a:extLst>
                <a:ext uri="{FF2B5EF4-FFF2-40B4-BE49-F238E27FC236}">
                  <a16:creationId xmlns:a16="http://schemas.microsoft.com/office/drawing/2014/main" id="{F36E14F4-8C0F-DA33-450B-B80E8B596481}"/>
                </a:ext>
              </a:extLst>
            </p:cNvPr>
            <p:cNvSpPr>
              <a:spLocks noChangeArrowheads="1"/>
            </p:cNvSpPr>
            <p:nvPr/>
          </p:nvSpPr>
          <p:spPr bwMode="auto">
            <a:xfrm>
              <a:off x="501650" y="954088"/>
              <a:ext cx="713861" cy="649287"/>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defRPr/>
              </a:pPr>
              <a:r>
                <a:rPr kumimoji="0" lang="ja-JP" altLang="en-US" dirty="0">
                  <a:latin typeface="+mn-lt"/>
                  <a:ea typeface="ＭＳ Ｐゴシック" panose="020B0600070205080204" pitchFamily="50" charset="-128"/>
                  <a:cs typeface="Arial" panose="020B0604020202020204" pitchFamily="34" charset="0"/>
                </a:rPr>
                <a:t>記述内容</a:t>
              </a:r>
            </a:p>
          </p:txBody>
        </p:sp>
      </p:grpSp>
    </p:spTree>
    <p:extLst>
      <p:ext uri="{BB962C8B-B14F-4D97-AF65-F5344CB8AC3E}">
        <p14:creationId xmlns:p14="http://schemas.microsoft.com/office/powerpoint/2010/main" val="15660540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スライド番号プレースホルダー 1">
            <a:extLst>
              <a:ext uri="{FF2B5EF4-FFF2-40B4-BE49-F238E27FC236}">
                <a16:creationId xmlns:a16="http://schemas.microsoft.com/office/drawing/2014/main" id="{FF6F0081-073F-B2D0-CAAE-F52698410334}"/>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fld id="{E23926A2-B4CC-4B4A-9BB5-0F2A9CDDF798}" type="slidenum">
              <a:rPr lang="ja-JP" altLang="en-GB" smtClean="0">
                <a:solidFill>
                  <a:srgbClr val="898989"/>
                </a:solidFill>
              </a:rPr>
              <a:pPr/>
              <a:t>2</a:t>
            </a:fld>
            <a:endParaRPr lang="en-GB" altLang="ja-JP">
              <a:solidFill>
                <a:srgbClr val="898989"/>
              </a:solidFill>
            </a:endParaRPr>
          </a:p>
        </p:txBody>
      </p:sp>
      <p:grpSp>
        <p:nvGrpSpPr>
          <p:cNvPr id="16387" name="グループ化 1">
            <a:extLst>
              <a:ext uri="{FF2B5EF4-FFF2-40B4-BE49-F238E27FC236}">
                <a16:creationId xmlns:a16="http://schemas.microsoft.com/office/drawing/2014/main" id="{1AE86758-EE10-8257-40EB-C25FECA184A1}"/>
              </a:ext>
            </a:extLst>
          </p:cNvPr>
          <p:cNvGrpSpPr>
            <a:grpSpLocks/>
          </p:cNvGrpSpPr>
          <p:nvPr/>
        </p:nvGrpSpPr>
        <p:grpSpPr bwMode="auto">
          <a:xfrm>
            <a:off x="415925" y="836712"/>
            <a:ext cx="9001125" cy="649287"/>
            <a:chOff x="501650" y="954088"/>
            <a:chExt cx="8915400" cy="649287"/>
          </a:xfrm>
        </p:grpSpPr>
        <p:sp>
          <p:nvSpPr>
            <p:cNvPr id="5" name="Rectangle 5">
              <a:extLst>
                <a:ext uri="{FF2B5EF4-FFF2-40B4-BE49-F238E27FC236}">
                  <a16:creationId xmlns:a16="http://schemas.microsoft.com/office/drawing/2014/main" id="{FCF70123-23CE-2185-9BFC-CDA20DED82CF}"/>
                </a:ext>
              </a:extLst>
            </p:cNvPr>
            <p:cNvSpPr>
              <a:spLocks noChangeArrowheads="1"/>
            </p:cNvSpPr>
            <p:nvPr/>
          </p:nvSpPr>
          <p:spPr bwMode="auto">
            <a:xfrm>
              <a:off x="1215511" y="954088"/>
              <a:ext cx="8201539" cy="649287"/>
            </a:xfrm>
            <a:prstGeom prst="rect">
              <a:avLst/>
            </a:prstGeom>
            <a:solidFill>
              <a:schemeClr val="bg1"/>
            </a:solidFill>
            <a:ln w="6350" algn="ctr">
              <a:solidFill>
                <a:schemeClr val="tx1"/>
              </a:solidFill>
              <a:miter lim="800000"/>
              <a:headEnd/>
              <a:tailEnd type="none" w="lg" len="lg"/>
            </a:ln>
          </p:spPr>
          <p:txBody>
            <a:bodyPr lIns="72000" tIns="0" rIns="36000" bIns="0" anchor="ctr"/>
            <a:lstStyle>
              <a:lvl1pPr marL="142875" indent="-142875">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Char char="§"/>
                <a:defRPr/>
              </a:pPr>
              <a:r>
                <a:rPr kumimoji="0" lang="ja-JP" altLang="en-US" sz="1600" dirty="0">
                  <a:latin typeface="+mn-lt"/>
                  <a:ea typeface="ＭＳ Ｐゴシック" panose="020B0600070205080204" pitchFamily="50" charset="-128"/>
                  <a:cs typeface="Arial" panose="020B0604020202020204" pitchFamily="34" charset="0"/>
                </a:rPr>
                <a:t>本事業で実施する事業目的について、具体的に記述する。</a:t>
              </a:r>
              <a:endParaRPr kumimoji="0" lang="en-US" altLang="ja-JP" sz="1600" dirty="0">
                <a:latin typeface="+mn-lt"/>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Char char="§"/>
                <a:defRPr/>
              </a:pPr>
              <a:r>
                <a:rPr kumimoji="0" lang="ja-JP" altLang="en-US" sz="1600" dirty="0">
                  <a:latin typeface="+mn-lt"/>
                  <a:ea typeface="ＭＳ Ｐゴシック" panose="020B0600070205080204" pitchFamily="50" charset="-128"/>
                  <a:cs typeface="Arial" panose="020B0604020202020204" pitchFamily="34" charset="0"/>
                </a:rPr>
                <a:t>定量的な情報を入れるなど、その必要性を具体的に記述すること。　</a:t>
              </a:r>
            </a:p>
          </p:txBody>
        </p:sp>
        <p:sp>
          <p:nvSpPr>
            <p:cNvPr id="6" name="Rectangle 5">
              <a:extLst>
                <a:ext uri="{FF2B5EF4-FFF2-40B4-BE49-F238E27FC236}">
                  <a16:creationId xmlns:a16="http://schemas.microsoft.com/office/drawing/2014/main" id="{E146367A-1F3B-2BA8-2D70-F7E701FE7BF4}"/>
                </a:ext>
              </a:extLst>
            </p:cNvPr>
            <p:cNvSpPr>
              <a:spLocks noChangeArrowheads="1"/>
            </p:cNvSpPr>
            <p:nvPr/>
          </p:nvSpPr>
          <p:spPr bwMode="auto">
            <a:xfrm>
              <a:off x="501650" y="954088"/>
              <a:ext cx="713861" cy="649287"/>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defRPr/>
              </a:pPr>
              <a:r>
                <a:rPr kumimoji="0" lang="ja-JP" altLang="en-US" dirty="0">
                  <a:latin typeface="+mn-lt"/>
                  <a:ea typeface="ＭＳ Ｐゴシック" panose="020B0600070205080204" pitchFamily="50" charset="-128"/>
                  <a:cs typeface="Arial" panose="020B0604020202020204" pitchFamily="34" charset="0"/>
                </a:rPr>
                <a:t>記述内容</a:t>
              </a:r>
            </a:p>
          </p:txBody>
        </p:sp>
      </p:grpSp>
      <p:sp>
        <p:nvSpPr>
          <p:cNvPr id="16404" name="タイトル 1">
            <a:extLst>
              <a:ext uri="{FF2B5EF4-FFF2-40B4-BE49-F238E27FC236}">
                <a16:creationId xmlns:a16="http://schemas.microsoft.com/office/drawing/2014/main" id="{3C8FCD96-9108-E1D2-F75D-8AFA76686619}"/>
              </a:ext>
            </a:extLst>
          </p:cNvPr>
          <p:cNvSpPr txBox="1">
            <a:spLocks noChangeArrowheads="1"/>
          </p:cNvSpPr>
          <p:nvPr/>
        </p:nvSpPr>
        <p:spPr bwMode="auto">
          <a:xfrm>
            <a:off x="200025" y="44624"/>
            <a:ext cx="9505950" cy="544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42950">
              <a:lnSpc>
                <a:spcPct val="90000"/>
              </a:lnSpc>
              <a:spcBef>
                <a:spcPts val="813"/>
              </a:spcBef>
              <a:buFont typeface="Arial" panose="020B0604020202020204" pitchFamily="34" charset="0"/>
              <a:buChar char="•"/>
              <a:defRPr kumimoji="1" sz="2000">
                <a:solidFill>
                  <a:schemeClr val="tx1"/>
                </a:solidFill>
                <a:latin typeface="游ゴシック" panose="020B0400000000000000" pitchFamily="50" charset="-128"/>
                <a:ea typeface="游ゴシック" panose="020B0400000000000000" pitchFamily="50" charset="-128"/>
              </a:defRPr>
            </a:lvl1pPr>
            <a:lvl2pPr marL="557213" indent="-185738" defTabSz="742950">
              <a:lnSpc>
                <a:spcPct val="90000"/>
              </a:lnSpc>
              <a:spcBef>
                <a:spcPts val="400"/>
              </a:spcBef>
              <a:buFont typeface="Arial" panose="020B0604020202020204" pitchFamily="34" charset="0"/>
              <a:buChar char="•"/>
              <a:defRPr kumimoji="1">
                <a:solidFill>
                  <a:schemeClr val="tx1"/>
                </a:solidFill>
                <a:latin typeface="游ゴシック" panose="020B0400000000000000" pitchFamily="50" charset="-128"/>
                <a:ea typeface="游ゴシック" panose="020B0400000000000000" pitchFamily="50" charset="-128"/>
              </a:defRPr>
            </a:lvl2pPr>
            <a:lvl3pPr marL="928688" indent="-185738" defTabSz="742950">
              <a:lnSpc>
                <a:spcPct val="90000"/>
              </a:lnSpc>
              <a:spcBef>
                <a:spcPts val="400"/>
              </a:spcBef>
              <a:buFont typeface="Arial" panose="020B0604020202020204" pitchFamily="34" charset="0"/>
              <a:buChar char="•"/>
              <a:defRPr kumimoji="1" sz="1400">
                <a:solidFill>
                  <a:schemeClr val="tx1"/>
                </a:solidFill>
                <a:latin typeface="游ゴシック" panose="020B0400000000000000" pitchFamily="50" charset="-128"/>
                <a:ea typeface="游ゴシック" panose="020B0400000000000000" pitchFamily="50" charset="-128"/>
              </a:defRPr>
            </a:lvl3pPr>
            <a:lvl4pPr marL="1300163" indent="-185738" defTabSz="742950">
              <a:lnSpc>
                <a:spcPct val="90000"/>
              </a:lnSpc>
              <a:spcBef>
                <a:spcPts val="400"/>
              </a:spcBef>
              <a:buFont typeface="Arial" panose="020B0604020202020204" pitchFamily="34" charset="0"/>
              <a:buChar char="•"/>
              <a:defRPr kumimoji="1" sz="1200">
                <a:solidFill>
                  <a:schemeClr val="tx1"/>
                </a:solidFill>
                <a:latin typeface="游ゴシック" panose="020B0400000000000000" pitchFamily="50" charset="-128"/>
                <a:ea typeface="游ゴシック" panose="020B0400000000000000" pitchFamily="50" charset="-128"/>
              </a:defRPr>
            </a:lvl4pPr>
            <a:lvl5pPr marL="1671638" indent="-185738" defTabSz="742950">
              <a:lnSpc>
                <a:spcPct val="90000"/>
              </a:lnSpc>
              <a:spcBef>
                <a:spcPts val="400"/>
              </a:spcBef>
              <a:buFont typeface="Arial" panose="020B0604020202020204" pitchFamily="34" charset="0"/>
              <a:buChar char="•"/>
              <a:defRPr kumimoji="1" sz="1200">
                <a:solidFill>
                  <a:schemeClr val="tx1"/>
                </a:solidFill>
                <a:latin typeface="游ゴシック" panose="020B0400000000000000" pitchFamily="50" charset="-128"/>
                <a:ea typeface="游ゴシック" panose="020B0400000000000000" pitchFamily="50" charset="-128"/>
              </a:defRPr>
            </a:lvl5pPr>
            <a:lvl6pPr marL="2128838" indent="-185738" defTabSz="742950" eaLnBrk="0" fontAlgn="base" hangingPunct="0">
              <a:lnSpc>
                <a:spcPct val="90000"/>
              </a:lnSpc>
              <a:spcBef>
                <a:spcPts val="400"/>
              </a:spcBef>
              <a:spcAft>
                <a:spcPct val="0"/>
              </a:spcAft>
              <a:buFont typeface="Arial" panose="020B0604020202020204" pitchFamily="34" charset="0"/>
              <a:buChar char="•"/>
              <a:defRPr kumimoji="1" sz="1200">
                <a:solidFill>
                  <a:schemeClr val="tx1"/>
                </a:solidFill>
                <a:latin typeface="游ゴシック" panose="020B0400000000000000" pitchFamily="50" charset="-128"/>
                <a:ea typeface="游ゴシック" panose="020B0400000000000000" pitchFamily="50" charset="-128"/>
              </a:defRPr>
            </a:lvl6pPr>
            <a:lvl7pPr marL="2586038" indent="-185738" defTabSz="742950" eaLnBrk="0" fontAlgn="base" hangingPunct="0">
              <a:lnSpc>
                <a:spcPct val="90000"/>
              </a:lnSpc>
              <a:spcBef>
                <a:spcPts val="400"/>
              </a:spcBef>
              <a:spcAft>
                <a:spcPct val="0"/>
              </a:spcAft>
              <a:buFont typeface="Arial" panose="020B0604020202020204" pitchFamily="34" charset="0"/>
              <a:buChar char="•"/>
              <a:defRPr kumimoji="1" sz="1200">
                <a:solidFill>
                  <a:schemeClr val="tx1"/>
                </a:solidFill>
                <a:latin typeface="游ゴシック" panose="020B0400000000000000" pitchFamily="50" charset="-128"/>
                <a:ea typeface="游ゴシック" panose="020B0400000000000000" pitchFamily="50" charset="-128"/>
              </a:defRPr>
            </a:lvl7pPr>
            <a:lvl8pPr marL="3043238" indent="-185738" defTabSz="742950" eaLnBrk="0" fontAlgn="base" hangingPunct="0">
              <a:lnSpc>
                <a:spcPct val="90000"/>
              </a:lnSpc>
              <a:spcBef>
                <a:spcPts val="400"/>
              </a:spcBef>
              <a:spcAft>
                <a:spcPct val="0"/>
              </a:spcAft>
              <a:buFont typeface="Arial" panose="020B0604020202020204" pitchFamily="34" charset="0"/>
              <a:buChar char="•"/>
              <a:defRPr kumimoji="1" sz="1200">
                <a:solidFill>
                  <a:schemeClr val="tx1"/>
                </a:solidFill>
                <a:latin typeface="游ゴシック" panose="020B0400000000000000" pitchFamily="50" charset="-128"/>
                <a:ea typeface="游ゴシック" panose="020B0400000000000000" pitchFamily="50" charset="-128"/>
              </a:defRPr>
            </a:lvl8pPr>
            <a:lvl9pPr marL="3500438" indent="-185738" defTabSz="742950" eaLnBrk="0" fontAlgn="base" hangingPunct="0">
              <a:lnSpc>
                <a:spcPct val="90000"/>
              </a:lnSpc>
              <a:spcBef>
                <a:spcPts val="400"/>
              </a:spcBef>
              <a:spcAft>
                <a:spcPct val="0"/>
              </a:spcAft>
              <a:buFont typeface="Arial" panose="020B0604020202020204" pitchFamily="34" charset="0"/>
              <a:buChar char="•"/>
              <a:defRPr kumimoji="1" sz="1200">
                <a:solidFill>
                  <a:schemeClr val="tx1"/>
                </a:solidFill>
                <a:latin typeface="游ゴシック" panose="020B0400000000000000" pitchFamily="50" charset="-128"/>
                <a:ea typeface="游ゴシック" panose="020B0400000000000000" pitchFamily="50" charset="-128"/>
              </a:defRPr>
            </a:lvl9pPr>
          </a:lstStyle>
          <a:p>
            <a:pPr>
              <a:spcBef>
                <a:spcPct val="0"/>
              </a:spcBef>
              <a:buFontTx/>
              <a:buNone/>
            </a:pPr>
            <a:r>
              <a:rPr lang="ja-JP" altLang="en-US" sz="1600" b="1" dirty="0">
                <a:latin typeface="游ゴシック Light" panose="020B0300000000000000" pitchFamily="50" charset="-128"/>
                <a:ea typeface="游ゴシック Light" panose="020B0300000000000000" pitchFamily="50" charset="-128"/>
              </a:rPr>
              <a:t>１．事業の実施方針等</a:t>
            </a:r>
            <a:br>
              <a:rPr lang="ja-JP" altLang="en-US" sz="1600" b="1" dirty="0">
                <a:latin typeface="游ゴシック Light" panose="020B0300000000000000" pitchFamily="50" charset="-128"/>
                <a:ea typeface="游ゴシック Light" panose="020B0300000000000000" pitchFamily="50" charset="-128"/>
              </a:rPr>
            </a:br>
            <a:r>
              <a:rPr lang="ja-JP" altLang="en-US" sz="1600" b="1" dirty="0">
                <a:latin typeface="游ゴシック Light" panose="020B0300000000000000" pitchFamily="50" charset="-128"/>
                <a:ea typeface="游ゴシック Light" panose="020B0300000000000000" pitchFamily="50" charset="-128"/>
              </a:rPr>
              <a:t>　１．２　事業目的</a:t>
            </a:r>
          </a:p>
        </p:txBody>
      </p:sp>
      <p:sp>
        <p:nvSpPr>
          <p:cNvPr id="11" name="四角形: 角を丸くする 10">
            <a:extLst>
              <a:ext uri="{FF2B5EF4-FFF2-40B4-BE49-F238E27FC236}">
                <a16:creationId xmlns:a16="http://schemas.microsoft.com/office/drawing/2014/main" id="{32E4DDAD-3A13-7469-239C-3FEA79E34F66}"/>
              </a:ext>
            </a:extLst>
          </p:cNvPr>
          <p:cNvSpPr/>
          <p:nvPr/>
        </p:nvSpPr>
        <p:spPr>
          <a:xfrm>
            <a:off x="632520" y="2408667"/>
            <a:ext cx="5472113" cy="1135063"/>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lang="en-US" altLang="ja-JP" sz="1400" dirty="0"/>
              <a:t>【</a:t>
            </a:r>
            <a:r>
              <a:rPr lang="ja-JP" altLang="en-US" sz="1400" dirty="0"/>
              <a:t>審査の視点</a:t>
            </a:r>
            <a:r>
              <a:rPr lang="en-US" altLang="ja-JP" sz="1400" dirty="0"/>
              <a:t>】</a:t>
            </a:r>
          </a:p>
          <a:p>
            <a:pPr>
              <a:defRPr/>
            </a:pPr>
            <a:r>
              <a:rPr lang="ja-JP" altLang="en-US" sz="1400" b="1" dirty="0"/>
              <a:t>事業目的の的確性</a:t>
            </a:r>
          </a:p>
          <a:p>
            <a:pPr>
              <a:defRPr/>
            </a:pPr>
            <a:r>
              <a:rPr lang="ja-JP" altLang="en-US" sz="1400" dirty="0"/>
              <a:t>・提案内容の目的が募集要領の事業の目的に合致しているか。</a:t>
            </a:r>
          </a:p>
          <a:p>
            <a:pPr>
              <a:defRPr/>
            </a:pPr>
            <a:r>
              <a:rPr lang="ja-JP" altLang="en-US" sz="1400" dirty="0"/>
              <a:t>・事業の背景・課題の設定は適切か。</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タイトル 1">
            <a:extLst>
              <a:ext uri="{FF2B5EF4-FFF2-40B4-BE49-F238E27FC236}">
                <a16:creationId xmlns:a16="http://schemas.microsoft.com/office/drawing/2014/main" id="{DE88DB0B-850F-4526-66A3-D888AA8BFB8A}"/>
              </a:ext>
            </a:extLst>
          </p:cNvPr>
          <p:cNvSpPr>
            <a:spLocks noGrp="1"/>
          </p:cNvSpPr>
          <p:nvPr>
            <p:ph type="title"/>
          </p:nvPr>
        </p:nvSpPr>
        <p:spPr>
          <a:xfrm>
            <a:off x="200025" y="44450"/>
            <a:ext cx="9024938" cy="544513"/>
          </a:xfrm>
        </p:spPr>
        <p:txBody>
          <a:bodyPr/>
          <a:lstStyle/>
          <a:p>
            <a:r>
              <a:rPr lang="ja-JP" altLang="en-US" dirty="0"/>
              <a:t>１．事業の実施方針等</a:t>
            </a:r>
            <a:br>
              <a:rPr lang="ja-JP" altLang="en-US" dirty="0"/>
            </a:br>
            <a:r>
              <a:rPr lang="ja-JP" altLang="en-US" dirty="0"/>
              <a:t>　１．３　事業実施内容</a:t>
            </a:r>
          </a:p>
        </p:txBody>
      </p:sp>
      <p:sp>
        <p:nvSpPr>
          <p:cNvPr id="17411" name="スライド番号プレースホルダー 3">
            <a:extLst>
              <a:ext uri="{FF2B5EF4-FFF2-40B4-BE49-F238E27FC236}">
                <a16:creationId xmlns:a16="http://schemas.microsoft.com/office/drawing/2014/main" id="{CCCB626A-AAE5-DA24-78EF-19592F68F246}"/>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fld id="{EC6DDE49-EA11-404D-8C04-6552B21978FF}" type="slidenum">
              <a:rPr lang="ja-JP" altLang="en-GB" smtClean="0">
                <a:solidFill>
                  <a:srgbClr val="898989"/>
                </a:solidFill>
              </a:rPr>
              <a:pPr/>
              <a:t>3</a:t>
            </a:fld>
            <a:endParaRPr lang="en-GB" altLang="ja-JP">
              <a:solidFill>
                <a:srgbClr val="898989"/>
              </a:solidFill>
            </a:endParaRPr>
          </a:p>
        </p:txBody>
      </p:sp>
      <p:grpSp>
        <p:nvGrpSpPr>
          <p:cNvPr id="17412" name="グループ化 1">
            <a:extLst>
              <a:ext uri="{FF2B5EF4-FFF2-40B4-BE49-F238E27FC236}">
                <a16:creationId xmlns:a16="http://schemas.microsoft.com/office/drawing/2014/main" id="{A89E884C-4C69-D1ED-F6B6-8132A1E4D483}"/>
              </a:ext>
            </a:extLst>
          </p:cNvPr>
          <p:cNvGrpSpPr>
            <a:grpSpLocks/>
          </p:cNvGrpSpPr>
          <p:nvPr/>
        </p:nvGrpSpPr>
        <p:grpSpPr bwMode="auto">
          <a:xfrm>
            <a:off x="415925" y="809625"/>
            <a:ext cx="9001125" cy="649288"/>
            <a:chOff x="501650" y="954088"/>
            <a:chExt cx="8915400" cy="649287"/>
          </a:xfrm>
        </p:grpSpPr>
        <p:sp>
          <p:nvSpPr>
            <p:cNvPr id="17445" name="Rectangle 5">
              <a:extLst>
                <a:ext uri="{FF2B5EF4-FFF2-40B4-BE49-F238E27FC236}">
                  <a16:creationId xmlns:a16="http://schemas.microsoft.com/office/drawing/2014/main" id="{80E63B63-990D-2A93-86BD-9221EC00AF5D}"/>
                </a:ext>
              </a:extLst>
            </p:cNvPr>
            <p:cNvSpPr>
              <a:spLocks noChangeArrowheads="1"/>
            </p:cNvSpPr>
            <p:nvPr/>
          </p:nvSpPr>
          <p:spPr bwMode="auto">
            <a:xfrm>
              <a:off x="1215511" y="954088"/>
              <a:ext cx="8201539" cy="649287"/>
            </a:xfrm>
            <a:prstGeom prst="rect">
              <a:avLst/>
            </a:prstGeom>
            <a:solidFill>
              <a:schemeClr val="bg1"/>
            </a:solidFill>
            <a:ln w="6350" algn="ctr">
              <a:solidFill>
                <a:schemeClr val="tx1"/>
              </a:solidFill>
              <a:miter lim="800000"/>
              <a:headEnd/>
              <a:tailEnd type="none" w="lg" len="lg"/>
            </a:ln>
          </p:spPr>
          <p:txBody>
            <a:bodyPr lIns="72000" tIns="0" rIns="36000" bIns="0" anchor="ctr"/>
            <a:lstStyle>
              <a:lvl1pPr marL="142875" indent="-142875">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Char char="§"/>
              </a:pPr>
              <a:r>
                <a:rPr kumimoji="0" lang="ja-JP" altLang="en-US" sz="1600">
                  <a:latin typeface="ＭＳ Ｐゴシック" panose="020B0600070205080204" pitchFamily="50" charset="-128"/>
                  <a:ea typeface="ＭＳ Ｐゴシック" panose="020B0600070205080204" pitchFamily="50" charset="-128"/>
                  <a:cs typeface="Arial" panose="020B0604020202020204" pitchFamily="34" charset="0"/>
                </a:rPr>
                <a:t>本事業で取り組む事業内容について、具体的に記述する。</a:t>
              </a:r>
              <a:endParaRPr kumimoji="0" lang="en-US" altLang="ja-JP" sz="16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Char char="§"/>
              </a:pPr>
              <a:r>
                <a:rPr kumimoji="0" lang="en-US" altLang="ja-JP" sz="1600">
                  <a:latin typeface="ＭＳ Ｐゴシック" panose="020B0600070205080204" pitchFamily="50" charset="-128"/>
                  <a:ea typeface="ＭＳ Ｐゴシック" panose="020B0600070205080204" pitchFamily="50" charset="-128"/>
                  <a:cs typeface="Arial" panose="020B0604020202020204" pitchFamily="34" charset="0"/>
                </a:rPr>
                <a:t>CO</a:t>
              </a:r>
              <a:r>
                <a:rPr kumimoji="0" lang="en-US" altLang="ja-JP" sz="1600" baseline="-10000">
                  <a:latin typeface="ＭＳ Ｐゴシック" panose="020B0600070205080204" pitchFamily="50" charset="-128"/>
                  <a:ea typeface="ＭＳ Ｐゴシック" panose="020B0600070205080204" pitchFamily="50" charset="-128"/>
                  <a:cs typeface="Arial" panose="020B0604020202020204" pitchFamily="34" charset="0"/>
                </a:rPr>
                <a:t>2</a:t>
              </a:r>
              <a:r>
                <a:rPr kumimoji="0" lang="ja-JP" altLang="en-US" sz="1600">
                  <a:latin typeface="ＭＳ Ｐゴシック" panose="020B0600070205080204" pitchFamily="50" charset="-128"/>
                  <a:ea typeface="ＭＳ Ｐゴシック" panose="020B0600070205080204" pitchFamily="50" charset="-128"/>
                  <a:cs typeface="Arial" panose="020B0604020202020204" pitchFamily="34" charset="0"/>
                </a:rPr>
                <a:t>排出量の削減目標を記述すること。</a:t>
              </a:r>
            </a:p>
          </p:txBody>
        </p:sp>
        <p:sp>
          <p:nvSpPr>
            <p:cNvPr id="17446" name="Rectangle 5">
              <a:extLst>
                <a:ext uri="{FF2B5EF4-FFF2-40B4-BE49-F238E27FC236}">
                  <a16:creationId xmlns:a16="http://schemas.microsoft.com/office/drawing/2014/main" id="{259ADB16-3D38-2EA1-FF40-A2BB8500C21A}"/>
                </a:ext>
              </a:extLst>
            </p:cNvPr>
            <p:cNvSpPr>
              <a:spLocks noChangeArrowheads="1"/>
            </p:cNvSpPr>
            <p:nvPr/>
          </p:nvSpPr>
          <p:spPr bwMode="auto">
            <a:xfrm>
              <a:off x="501650" y="954089"/>
              <a:ext cx="713267" cy="649286"/>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a:latin typeface="ＭＳ Ｐゴシック" panose="020B0600070205080204" pitchFamily="50" charset="-128"/>
                  <a:ea typeface="ＭＳ Ｐゴシック" panose="020B0600070205080204" pitchFamily="50" charset="-128"/>
                  <a:cs typeface="Arial" panose="020B0604020202020204" pitchFamily="34" charset="0"/>
                </a:rPr>
                <a:t>記述内容</a:t>
              </a:r>
            </a:p>
          </p:txBody>
        </p:sp>
      </p:grpSp>
      <p:graphicFrame>
        <p:nvGraphicFramePr>
          <p:cNvPr id="9" name="表 3">
            <a:extLst>
              <a:ext uri="{FF2B5EF4-FFF2-40B4-BE49-F238E27FC236}">
                <a16:creationId xmlns:a16="http://schemas.microsoft.com/office/drawing/2014/main" id="{37397AAD-0D16-3738-614E-C67947F7F33C}"/>
              </a:ext>
            </a:extLst>
          </p:cNvPr>
          <p:cNvGraphicFramePr>
            <a:graphicFrameLocks noGrp="1"/>
          </p:cNvGraphicFramePr>
          <p:nvPr>
            <p:extLst>
              <p:ext uri="{D42A27DB-BD31-4B8C-83A1-F6EECF244321}">
                <p14:modId xmlns:p14="http://schemas.microsoft.com/office/powerpoint/2010/main" val="3581509151"/>
              </p:ext>
            </p:extLst>
          </p:nvPr>
        </p:nvGraphicFramePr>
        <p:xfrm>
          <a:off x="923925" y="4446588"/>
          <a:ext cx="7770814" cy="852512"/>
        </p:xfrm>
        <a:graphic>
          <a:graphicData uri="http://schemas.openxmlformats.org/drawingml/2006/table">
            <a:tbl>
              <a:tblPr firstRow="1" bandRow="1">
                <a:tableStyleId>{5C22544A-7EE6-4342-B048-85BDC9FD1C3A}</a:tableStyleId>
              </a:tblPr>
              <a:tblGrid>
                <a:gridCol w="1470688">
                  <a:extLst>
                    <a:ext uri="{9D8B030D-6E8A-4147-A177-3AD203B41FA5}">
                      <a16:colId xmlns:a16="http://schemas.microsoft.com/office/drawing/2014/main" val="20000"/>
                    </a:ext>
                  </a:extLst>
                </a:gridCol>
                <a:gridCol w="900018">
                  <a:extLst>
                    <a:ext uri="{9D8B030D-6E8A-4147-A177-3AD203B41FA5}">
                      <a16:colId xmlns:a16="http://schemas.microsoft.com/office/drawing/2014/main" val="20001"/>
                    </a:ext>
                  </a:extLst>
                </a:gridCol>
                <a:gridCol w="900018">
                  <a:extLst>
                    <a:ext uri="{9D8B030D-6E8A-4147-A177-3AD203B41FA5}">
                      <a16:colId xmlns:a16="http://schemas.microsoft.com/office/drawing/2014/main" val="20002"/>
                    </a:ext>
                  </a:extLst>
                </a:gridCol>
                <a:gridCol w="900018">
                  <a:extLst>
                    <a:ext uri="{9D8B030D-6E8A-4147-A177-3AD203B41FA5}">
                      <a16:colId xmlns:a16="http://schemas.microsoft.com/office/drawing/2014/main" val="20003"/>
                    </a:ext>
                  </a:extLst>
                </a:gridCol>
                <a:gridCol w="900018">
                  <a:extLst>
                    <a:ext uri="{9D8B030D-6E8A-4147-A177-3AD203B41FA5}">
                      <a16:colId xmlns:a16="http://schemas.microsoft.com/office/drawing/2014/main" val="20004"/>
                    </a:ext>
                  </a:extLst>
                </a:gridCol>
                <a:gridCol w="900018">
                  <a:extLst>
                    <a:ext uri="{9D8B030D-6E8A-4147-A177-3AD203B41FA5}">
                      <a16:colId xmlns:a16="http://schemas.microsoft.com/office/drawing/2014/main" val="20005"/>
                    </a:ext>
                  </a:extLst>
                </a:gridCol>
                <a:gridCol w="900018">
                  <a:extLst>
                    <a:ext uri="{9D8B030D-6E8A-4147-A177-3AD203B41FA5}">
                      <a16:colId xmlns:a16="http://schemas.microsoft.com/office/drawing/2014/main" val="20006"/>
                    </a:ext>
                  </a:extLst>
                </a:gridCol>
                <a:gridCol w="900018">
                  <a:extLst>
                    <a:ext uri="{9D8B030D-6E8A-4147-A177-3AD203B41FA5}">
                      <a16:colId xmlns:a16="http://schemas.microsoft.com/office/drawing/2014/main" val="20007"/>
                    </a:ext>
                  </a:extLst>
                </a:gridCol>
              </a:tblGrid>
              <a:tr h="258610">
                <a:tc>
                  <a:txBody>
                    <a:bodyPr/>
                    <a:lstStyle/>
                    <a:p>
                      <a:pPr algn="ctr"/>
                      <a:r>
                        <a:rPr kumimoji="1" lang="ja-JP" altLang="en-US" sz="1100" b="0" dirty="0">
                          <a:solidFill>
                            <a:schemeClr val="tx1"/>
                          </a:solidFill>
                          <a:latin typeface="ＭＳ ゴシック" panose="020B0609070205080204" pitchFamily="49" charset="-128"/>
                          <a:ea typeface="ＭＳ ゴシック" panose="020B0609070205080204" pitchFamily="49" charset="-128"/>
                        </a:rPr>
                        <a:t>基準とする排出量</a:t>
                      </a:r>
                    </a:p>
                  </a:txBody>
                  <a:tcPr marL="91460" marR="91460" marT="45488" marB="454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100" b="0" dirty="0">
                          <a:solidFill>
                            <a:schemeClr val="tx1"/>
                          </a:solidFill>
                          <a:latin typeface="ＭＳ ゴシック" panose="020B0609070205080204" pitchFamily="49" charset="-128"/>
                          <a:ea typeface="ＭＳ ゴシック" panose="020B0609070205080204" pitchFamily="49" charset="-128"/>
                        </a:rPr>
                        <a:t>2026</a:t>
                      </a:r>
                      <a:r>
                        <a:rPr kumimoji="1" lang="ja-JP" altLang="en-US" sz="1100" b="0" dirty="0">
                          <a:solidFill>
                            <a:schemeClr val="tx1"/>
                          </a:solidFill>
                          <a:latin typeface="ＭＳ ゴシック" panose="020B0609070205080204" pitchFamily="49" charset="-128"/>
                          <a:ea typeface="ＭＳ ゴシック" panose="020B0609070205080204" pitchFamily="49" charset="-128"/>
                        </a:rPr>
                        <a:t>年</a:t>
                      </a:r>
                    </a:p>
                  </a:txBody>
                  <a:tcPr marL="91460" marR="91460" marT="45488" marB="454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100" b="0" dirty="0">
                          <a:solidFill>
                            <a:schemeClr val="tx1"/>
                          </a:solidFill>
                          <a:latin typeface="ＭＳ ゴシック" panose="020B0609070205080204" pitchFamily="49" charset="-128"/>
                          <a:ea typeface="ＭＳ ゴシック" panose="020B0609070205080204" pitchFamily="49" charset="-128"/>
                        </a:rPr>
                        <a:t>2027</a:t>
                      </a:r>
                      <a:r>
                        <a:rPr kumimoji="1" lang="ja-JP" altLang="en-US" sz="1100" b="0" dirty="0">
                          <a:solidFill>
                            <a:schemeClr val="tx1"/>
                          </a:solidFill>
                          <a:latin typeface="ＭＳ ゴシック" panose="020B0609070205080204" pitchFamily="49" charset="-128"/>
                          <a:ea typeface="ＭＳ ゴシック" panose="020B0609070205080204" pitchFamily="49" charset="-128"/>
                        </a:rPr>
                        <a:t>年</a:t>
                      </a:r>
                    </a:p>
                  </a:txBody>
                  <a:tcPr marL="91460" marR="91460" marT="45488" marB="454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100" b="0" dirty="0">
                          <a:solidFill>
                            <a:schemeClr val="tx1"/>
                          </a:solidFill>
                          <a:latin typeface="ＭＳ ゴシック" panose="020B0609070205080204" pitchFamily="49" charset="-128"/>
                          <a:ea typeface="ＭＳ ゴシック" panose="020B0609070205080204" pitchFamily="49" charset="-128"/>
                        </a:rPr>
                        <a:t>2028</a:t>
                      </a:r>
                      <a:r>
                        <a:rPr kumimoji="1" lang="ja-JP" altLang="en-US" sz="1100" b="0" dirty="0">
                          <a:solidFill>
                            <a:schemeClr val="tx1"/>
                          </a:solidFill>
                          <a:latin typeface="ＭＳ ゴシック" panose="020B0609070205080204" pitchFamily="49" charset="-128"/>
                          <a:ea typeface="ＭＳ ゴシック" panose="020B0609070205080204" pitchFamily="49" charset="-128"/>
                        </a:rPr>
                        <a:t>年</a:t>
                      </a:r>
                    </a:p>
                  </a:txBody>
                  <a:tcPr marL="91460" marR="91460" marT="45488" marB="454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100" b="0" dirty="0">
                          <a:solidFill>
                            <a:schemeClr val="tx1"/>
                          </a:solidFill>
                          <a:latin typeface="ＭＳ ゴシック" panose="020B0609070205080204" pitchFamily="49" charset="-128"/>
                          <a:ea typeface="ＭＳ ゴシック" panose="020B0609070205080204" pitchFamily="49" charset="-128"/>
                        </a:rPr>
                        <a:t>2029</a:t>
                      </a:r>
                      <a:r>
                        <a:rPr kumimoji="1" lang="ja-JP" altLang="en-US" sz="1100" b="0" dirty="0">
                          <a:solidFill>
                            <a:schemeClr val="tx1"/>
                          </a:solidFill>
                          <a:latin typeface="ＭＳ ゴシック" panose="020B0609070205080204" pitchFamily="49" charset="-128"/>
                          <a:ea typeface="ＭＳ ゴシック" panose="020B0609070205080204" pitchFamily="49" charset="-128"/>
                        </a:rPr>
                        <a:t>年</a:t>
                      </a:r>
                    </a:p>
                  </a:txBody>
                  <a:tcPr marL="91460" marR="91460" marT="45488" marB="454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100" b="0" dirty="0">
                          <a:solidFill>
                            <a:schemeClr val="tx1"/>
                          </a:solidFill>
                          <a:latin typeface="ＭＳ ゴシック" panose="020B0609070205080204" pitchFamily="49" charset="-128"/>
                          <a:ea typeface="ＭＳ ゴシック" panose="020B0609070205080204" pitchFamily="49" charset="-128"/>
                        </a:rPr>
                        <a:t>2030</a:t>
                      </a:r>
                      <a:r>
                        <a:rPr kumimoji="1" lang="ja-JP" altLang="en-US" sz="1100" b="0" dirty="0">
                          <a:solidFill>
                            <a:schemeClr val="tx1"/>
                          </a:solidFill>
                          <a:latin typeface="ＭＳ ゴシック" panose="020B0609070205080204" pitchFamily="49" charset="-128"/>
                          <a:ea typeface="ＭＳ ゴシック" panose="020B0609070205080204" pitchFamily="49" charset="-128"/>
                        </a:rPr>
                        <a:t>年</a:t>
                      </a:r>
                    </a:p>
                  </a:txBody>
                  <a:tcPr marL="91460" marR="91460" marT="45488" marB="454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100" b="0" dirty="0">
                          <a:solidFill>
                            <a:schemeClr val="tx1"/>
                          </a:solidFill>
                          <a:latin typeface="ＭＳ ゴシック" panose="020B0609070205080204" pitchFamily="49" charset="-128"/>
                          <a:ea typeface="ＭＳ ゴシック" panose="020B0609070205080204" pitchFamily="49" charset="-128"/>
                        </a:rPr>
                        <a:t>2040</a:t>
                      </a:r>
                      <a:r>
                        <a:rPr kumimoji="1" lang="ja-JP" altLang="en-US" sz="1100" b="0" dirty="0">
                          <a:solidFill>
                            <a:schemeClr val="tx1"/>
                          </a:solidFill>
                          <a:latin typeface="ＭＳ ゴシック" panose="020B0609070205080204" pitchFamily="49" charset="-128"/>
                          <a:ea typeface="ＭＳ ゴシック" panose="020B0609070205080204" pitchFamily="49" charset="-128"/>
                        </a:rPr>
                        <a:t>年</a:t>
                      </a:r>
                    </a:p>
                  </a:txBody>
                  <a:tcPr marL="91460" marR="91460" marT="45488" marB="454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100" b="0" dirty="0">
                          <a:solidFill>
                            <a:schemeClr val="tx1"/>
                          </a:solidFill>
                          <a:latin typeface="ＭＳ ゴシック" panose="020B0609070205080204" pitchFamily="49" charset="-128"/>
                          <a:ea typeface="ＭＳ ゴシック" panose="020B0609070205080204" pitchFamily="49" charset="-128"/>
                        </a:rPr>
                        <a:t>2050</a:t>
                      </a:r>
                      <a:r>
                        <a:rPr kumimoji="1" lang="ja-JP" altLang="en-US" sz="1100" b="0" dirty="0">
                          <a:solidFill>
                            <a:schemeClr val="tx1"/>
                          </a:solidFill>
                          <a:latin typeface="ＭＳ ゴシック" panose="020B0609070205080204" pitchFamily="49" charset="-128"/>
                          <a:ea typeface="ＭＳ ゴシック" panose="020B0609070205080204" pitchFamily="49" charset="-128"/>
                        </a:rPr>
                        <a:t>年</a:t>
                      </a:r>
                    </a:p>
                  </a:txBody>
                  <a:tcPr marL="91460" marR="91460" marT="45488" marB="454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593877">
                <a:tc>
                  <a:txBody>
                    <a:bodyPr/>
                    <a:lstStyle/>
                    <a:p>
                      <a:pPr algn="ctr"/>
                      <a:r>
                        <a:rPr kumimoji="1" lang="en-US" altLang="ja-JP" sz="1100" b="0" u="sng" dirty="0">
                          <a:solidFill>
                            <a:schemeClr val="tx1"/>
                          </a:solidFill>
                          <a:latin typeface="ＭＳ ゴシック" panose="020B0609070205080204" pitchFamily="49" charset="-128"/>
                          <a:ea typeface="ＭＳ ゴシック" panose="020B0609070205080204" pitchFamily="49" charset="-128"/>
                        </a:rPr>
                        <a:t>20</a:t>
                      </a:r>
                      <a:r>
                        <a:rPr kumimoji="1" lang="ja-JP" altLang="en-US" sz="1100" b="0" u="sng" dirty="0">
                          <a:solidFill>
                            <a:schemeClr val="tx1"/>
                          </a:solidFill>
                          <a:latin typeface="ＭＳ ゴシック" panose="020B0609070205080204" pitchFamily="49" charset="-128"/>
                          <a:ea typeface="ＭＳ ゴシック" panose="020B0609070205080204" pitchFamily="49" charset="-128"/>
                        </a:rPr>
                        <a:t>●●年</a:t>
                      </a:r>
                      <a:r>
                        <a:rPr kumimoji="1" lang="en-US" altLang="ja-JP" sz="1100" b="0" u="sng" baseline="30000" dirty="0">
                          <a:solidFill>
                            <a:schemeClr val="tx1"/>
                          </a:solidFill>
                          <a:latin typeface="ＭＳ ゴシック" panose="020B0609070205080204" pitchFamily="49" charset="-128"/>
                          <a:ea typeface="ＭＳ ゴシック" panose="020B0609070205080204" pitchFamily="49" charset="-128"/>
                        </a:rPr>
                        <a:t>※</a:t>
                      </a:r>
                      <a:r>
                        <a:rPr kumimoji="1" lang="ja-JP" altLang="en-US" sz="1100" b="0" dirty="0">
                          <a:solidFill>
                            <a:schemeClr val="tx1"/>
                          </a:solidFill>
                          <a:latin typeface="ＭＳ ゴシック" panose="020B0609070205080204" pitchFamily="49" charset="-128"/>
                          <a:ea typeface="ＭＳ ゴシック" panose="020B0609070205080204" pitchFamily="49" charset="-128"/>
                        </a:rPr>
                        <a:t>△△に</a:t>
                      </a:r>
                      <a:endParaRPr kumimoji="1" lang="en-US" altLang="ja-JP" sz="1100" b="0"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1100" b="0" dirty="0">
                          <a:solidFill>
                            <a:schemeClr val="tx1"/>
                          </a:solidFill>
                          <a:latin typeface="ＭＳ ゴシック" panose="020B0609070205080204" pitchFamily="49" charset="-128"/>
                          <a:ea typeface="ＭＳ ゴシック" panose="020B0609070205080204" pitchFamily="49" charset="-128"/>
                        </a:rPr>
                        <a:t>かかる</a:t>
                      </a:r>
                      <a:r>
                        <a:rPr kumimoji="0" lang="en-US" altLang="ja-JP" sz="1100" dirty="0">
                          <a:latin typeface="ＭＳ Ｐゴシック" panose="020B0600070205080204" pitchFamily="50" charset="-128"/>
                          <a:ea typeface="ＭＳ Ｐゴシック" panose="020B0600070205080204" pitchFamily="50" charset="-128"/>
                          <a:cs typeface="Arial" panose="020B0604020202020204" pitchFamily="34" charset="0"/>
                        </a:rPr>
                        <a:t>CO</a:t>
                      </a:r>
                      <a:r>
                        <a:rPr kumimoji="0" lang="en-US" altLang="ja-JP" sz="1100" baseline="-10000" dirty="0">
                          <a:latin typeface="ＭＳ Ｐゴシック" panose="020B0600070205080204" pitchFamily="50" charset="-128"/>
                          <a:ea typeface="ＭＳ Ｐゴシック" panose="020B0600070205080204" pitchFamily="50" charset="-128"/>
                          <a:cs typeface="Arial" panose="020B0604020202020204" pitchFamily="34" charset="0"/>
                        </a:rPr>
                        <a:t>2</a:t>
                      </a:r>
                      <a:r>
                        <a:rPr kumimoji="1" lang="ja-JP" altLang="en-US" sz="1100" b="0" dirty="0">
                          <a:solidFill>
                            <a:schemeClr val="tx1"/>
                          </a:solidFill>
                          <a:latin typeface="ＭＳ ゴシック" panose="020B0609070205080204" pitchFamily="49" charset="-128"/>
                          <a:ea typeface="ＭＳ ゴシック" panose="020B0609070205080204" pitchFamily="49" charset="-128"/>
                        </a:rPr>
                        <a:t>排出量</a:t>
                      </a:r>
                      <a:endParaRPr kumimoji="1" lang="en-US" altLang="ja-JP" sz="1100" b="0"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1100" b="0" dirty="0">
                          <a:solidFill>
                            <a:schemeClr val="tx1"/>
                          </a:solidFill>
                          <a:latin typeface="ＭＳ ゴシック" panose="020B0609070205080204" pitchFamily="49" charset="-128"/>
                          <a:ea typeface="ＭＳ ゴシック" panose="020B0609070205080204" pitchFamily="49" charset="-128"/>
                        </a:rPr>
                        <a:t>○○</a:t>
                      </a:r>
                      <a:r>
                        <a:rPr kumimoji="1" lang="en-US" altLang="ja-JP" sz="1100" b="0" dirty="0">
                          <a:solidFill>
                            <a:schemeClr val="tx1"/>
                          </a:solidFill>
                          <a:latin typeface="ＭＳ ゴシック" panose="020B0609070205080204" pitchFamily="49" charset="-128"/>
                          <a:ea typeface="ＭＳ ゴシック" panose="020B0609070205080204" pitchFamily="49" charset="-128"/>
                        </a:rPr>
                        <a:t>t/</a:t>
                      </a:r>
                      <a:r>
                        <a:rPr kumimoji="1" lang="ja-JP" altLang="en-US" sz="1100" b="0" dirty="0">
                          <a:solidFill>
                            <a:schemeClr val="tx1"/>
                          </a:solidFill>
                          <a:latin typeface="ＭＳ ゴシック" panose="020B0609070205080204" pitchFamily="49" charset="-128"/>
                          <a:ea typeface="ＭＳ ゴシック" panose="020B0609070205080204" pitchFamily="49" charset="-128"/>
                        </a:rPr>
                        <a:t>年</a:t>
                      </a:r>
                    </a:p>
                  </a:txBody>
                  <a:tcPr marL="91460" marR="91460" marT="45488" marB="454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100" b="0" dirty="0">
                          <a:solidFill>
                            <a:schemeClr val="tx1"/>
                          </a:solidFill>
                          <a:latin typeface="ＭＳ ゴシック" panose="020B0609070205080204" pitchFamily="49" charset="-128"/>
                          <a:ea typeface="ＭＳ ゴシック" panose="020B0609070205080204" pitchFamily="49" charset="-128"/>
                        </a:rPr>
                        <a:t>3</a:t>
                      </a:r>
                      <a:r>
                        <a:rPr kumimoji="1" lang="ja-JP" altLang="en-US" sz="1100" b="0" dirty="0">
                          <a:solidFill>
                            <a:schemeClr val="tx1"/>
                          </a:solidFill>
                          <a:latin typeface="ＭＳ ゴシック" panose="020B0609070205080204" pitchFamily="49" charset="-128"/>
                          <a:ea typeface="ＭＳ ゴシック" panose="020B0609070205080204" pitchFamily="49" charset="-128"/>
                        </a:rPr>
                        <a:t>％削減</a:t>
                      </a:r>
                      <a:endParaRPr kumimoji="1" lang="en-US" altLang="ja-JP" sz="1100" b="0"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1100" b="0" dirty="0">
                          <a:solidFill>
                            <a:schemeClr val="tx1"/>
                          </a:solidFill>
                          <a:latin typeface="ＭＳ ゴシック" panose="020B0609070205080204" pitchFamily="49" charset="-128"/>
                          <a:ea typeface="ＭＳ ゴシック" panose="020B0609070205080204" pitchFamily="49" charset="-128"/>
                        </a:rPr>
                        <a:t>（○</a:t>
                      </a:r>
                      <a:r>
                        <a:rPr kumimoji="1" lang="en-US" altLang="ja-JP" sz="1100" b="0" dirty="0">
                          <a:solidFill>
                            <a:schemeClr val="tx1"/>
                          </a:solidFill>
                          <a:latin typeface="ＭＳ ゴシック" panose="020B0609070205080204" pitchFamily="49" charset="-128"/>
                          <a:ea typeface="ＭＳ ゴシック" panose="020B0609070205080204" pitchFamily="49" charset="-128"/>
                        </a:rPr>
                        <a:t>t/</a:t>
                      </a:r>
                      <a:r>
                        <a:rPr kumimoji="1" lang="ja-JP" altLang="en-US" sz="1100" b="0" dirty="0">
                          <a:solidFill>
                            <a:schemeClr val="tx1"/>
                          </a:solidFill>
                          <a:latin typeface="ＭＳ ゴシック" panose="020B0609070205080204" pitchFamily="49" charset="-128"/>
                          <a:ea typeface="ＭＳ ゴシック" panose="020B0609070205080204" pitchFamily="49" charset="-128"/>
                        </a:rPr>
                        <a:t>年）</a:t>
                      </a:r>
                    </a:p>
                  </a:txBody>
                  <a:tcPr marL="91460" marR="91460" marT="45488" marB="454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100" b="0" dirty="0">
                          <a:solidFill>
                            <a:schemeClr val="tx1"/>
                          </a:solidFill>
                          <a:latin typeface="ＭＳ ゴシック" panose="020B0609070205080204" pitchFamily="49" charset="-128"/>
                          <a:ea typeface="ＭＳ ゴシック" panose="020B0609070205080204" pitchFamily="49" charset="-128"/>
                        </a:rPr>
                        <a:t>5</a:t>
                      </a:r>
                      <a:r>
                        <a:rPr kumimoji="1" lang="ja-JP" altLang="en-US" sz="1100" b="0" dirty="0">
                          <a:solidFill>
                            <a:schemeClr val="tx1"/>
                          </a:solidFill>
                          <a:latin typeface="ＭＳ ゴシック" panose="020B0609070205080204" pitchFamily="49" charset="-128"/>
                          <a:ea typeface="ＭＳ ゴシック" panose="020B0609070205080204" pitchFamily="49" charset="-128"/>
                        </a:rPr>
                        <a:t>％削減</a:t>
                      </a:r>
                      <a:endParaRPr kumimoji="1" lang="en-US" altLang="ja-JP" sz="1100" b="0"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1100" b="0" dirty="0">
                          <a:solidFill>
                            <a:schemeClr val="tx1"/>
                          </a:solidFill>
                          <a:latin typeface="ＭＳ ゴシック" panose="020B0609070205080204" pitchFamily="49" charset="-128"/>
                          <a:ea typeface="ＭＳ ゴシック" panose="020B0609070205080204" pitchFamily="49" charset="-128"/>
                        </a:rPr>
                        <a:t>（○</a:t>
                      </a:r>
                      <a:r>
                        <a:rPr kumimoji="1" lang="en-US" altLang="ja-JP" sz="1100" b="0" dirty="0">
                          <a:solidFill>
                            <a:schemeClr val="tx1"/>
                          </a:solidFill>
                          <a:latin typeface="ＭＳ ゴシック" panose="020B0609070205080204" pitchFamily="49" charset="-128"/>
                          <a:ea typeface="ＭＳ ゴシック" panose="020B0609070205080204" pitchFamily="49" charset="-128"/>
                        </a:rPr>
                        <a:t>t/</a:t>
                      </a:r>
                      <a:r>
                        <a:rPr kumimoji="1" lang="ja-JP" altLang="en-US" sz="1100" b="0" dirty="0">
                          <a:solidFill>
                            <a:schemeClr val="tx1"/>
                          </a:solidFill>
                          <a:latin typeface="ＭＳ ゴシック" panose="020B0609070205080204" pitchFamily="49" charset="-128"/>
                          <a:ea typeface="ＭＳ ゴシック" panose="020B0609070205080204" pitchFamily="49" charset="-128"/>
                        </a:rPr>
                        <a:t>年）</a:t>
                      </a:r>
                    </a:p>
                  </a:txBody>
                  <a:tcPr marL="91460" marR="91460" marT="45488" marB="454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100" b="0" dirty="0">
                          <a:solidFill>
                            <a:schemeClr val="tx1"/>
                          </a:solidFill>
                          <a:latin typeface="ＭＳ ゴシック" panose="020B0609070205080204" pitchFamily="49" charset="-128"/>
                          <a:ea typeface="ＭＳ ゴシック" panose="020B0609070205080204" pitchFamily="49" charset="-128"/>
                        </a:rPr>
                        <a:t>10</a:t>
                      </a:r>
                      <a:r>
                        <a:rPr kumimoji="1" lang="ja-JP" altLang="en-US" sz="1100" b="0" dirty="0">
                          <a:solidFill>
                            <a:schemeClr val="tx1"/>
                          </a:solidFill>
                          <a:latin typeface="ＭＳ ゴシック" panose="020B0609070205080204" pitchFamily="49" charset="-128"/>
                          <a:ea typeface="ＭＳ ゴシック" panose="020B0609070205080204" pitchFamily="49" charset="-128"/>
                        </a:rPr>
                        <a:t>％削減</a:t>
                      </a:r>
                      <a:endParaRPr kumimoji="1" lang="en-US" altLang="ja-JP" sz="1100" b="0"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1100" b="0" dirty="0">
                          <a:solidFill>
                            <a:schemeClr val="tx1"/>
                          </a:solidFill>
                          <a:latin typeface="ＭＳ ゴシック" panose="020B0609070205080204" pitchFamily="49" charset="-128"/>
                          <a:ea typeface="ＭＳ ゴシック" panose="020B0609070205080204" pitchFamily="49" charset="-128"/>
                        </a:rPr>
                        <a:t>（○</a:t>
                      </a:r>
                      <a:r>
                        <a:rPr kumimoji="1" lang="en-US" altLang="ja-JP" sz="1100" b="0" dirty="0">
                          <a:solidFill>
                            <a:schemeClr val="tx1"/>
                          </a:solidFill>
                          <a:latin typeface="ＭＳ ゴシック" panose="020B0609070205080204" pitchFamily="49" charset="-128"/>
                          <a:ea typeface="ＭＳ ゴシック" panose="020B0609070205080204" pitchFamily="49" charset="-128"/>
                        </a:rPr>
                        <a:t>t/</a:t>
                      </a:r>
                      <a:r>
                        <a:rPr kumimoji="1" lang="ja-JP" altLang="en-US" sz="1100" b="0" dirty="0">
                          <a:solidFill>
                            <a:schemeClr val="tx1"/>
                          </a:solidFill>
                          <a:latin typeface="ＭＳ ゴシック" panose="020B0609070205080204" pitchFamily="49" charset="-128"/>
                          <a:ea typeface="ＭＳ ゴシック" panose="020B0609070205080204" pitchFamily="49" charset="-128"/>
                        </a:rPr>
                        <a:t>年）</a:t>
                      </a:r>
                    </a:p>
                  </a:txBody>
                  <a:tcPr marL="91460" marR="91460" marT="45488" marB="454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100" b="0" dirty="0">
                          <a:solidFill>
                            <a:schemeClr val="tx1"/>
                          </a:solidFill>
                          <a:latin typeface="ＭＳ ゴシック" panose="020B0609070205080204" pitchFamily="49" charset="-128"/>
                          <a:ea typeface="ＭＳ ゴシック" panose="020B0609070205080204" pitchFamily="49" charset="-128"/>
                        </a:rPr>
                        <a:t>20</a:t>
                      </a:r>
                      <a:r>
                        <a:rPr kumimoji="1" lang="ja-JP" altLang="en-US" sz="1100" b="0" dirty="0">
                          <a:solidFill>
                            <a:schemeClr val="tx1"/>
                          </a:solidFill>
                          <a:latin typeface="ＭＳ ゴシック" panose="020B0609070205080204" pitchFamily="49" charset="-128"/>
                          <a:ea typeface="ＭＳ ゴシック" panose="020B0609070205080204" pitchFamily="49" charset="-128"/>
                        </a:rPr>
                        <a:t>％削減</a:t>
                      </a:r>
                      <a:endParaRPr kumimoji="1" lang="en-US" altLang="ja-JP" sz="1100" b="0"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1100" b="0" dirty="0">
                          <a:solidFill>
                            <a:schemeClr val="tx1"/>
                          </a:solidFill>
                          <a:latin typeface="ＭＳ ゴシック" panose="020B0609070205080204" pitchFamily="49" charset="-128"/>
                          <a:ea typeface="ＭＳ ゴシック" panose="020B0609070205080204" pitchFamily="49" charset="-128"/>
                        </a:rPr>
                        <a:t>（○</a:t>
                      </a:r>
                      <a:r>
                        <a:rPr kumimoji="1" lang="en-US" altLang="ja-JP" sz="1100" b="0" dirty="0">
                          <a:solidFill>
                            <a:schemeClr val="tx1"/>
                          </a:solidFill>
                          <a:latin typeface="ＭＳ ゴシック" panose="020B0609070205080204" pitchFamily="49" charset="-128"/>
                          <a:ea typeface="ＭＳ ゴシック" panose="020B0609070205080204" pitchFamily="49" charset="-128"/>
                        </a:rPr>
                        <a:t>t/</a:t>
                      </a:r>
                      <a:r>
                        <a:rPr kumimoji="1" lang="ja-JP" altLang="en-US" sz="1100" b="0" dirty="0">
                          <a:solidFill>
                            <a:schemeClr val="tx1"/>
                          </a:solidFill>
                          <a:latin typeface="ＭＳ ゴシック" panose="020B0609070205080204" pitchFamily="49" charset="-128"/>
                          <a:ea typeface="ＭＳ ゴシック" panose="020B0609070205080204" pitchFamily="49" charset="-128"/>
                        </a:rPr>
                        <a:t>年）</a:t>
                      </a:r>
                    </a:p>
                  </a:txBody>
                  <a:tcPr marL="91460" marR="91460" marT="45488" marB="454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100" b="0" dirty="0">
                          <a:solidFill>
                            <a:schemeClr val="tx1"/>
                          </a:solidFill>
                          <a:latin typeface="ＭＳ ゴシック" panose="020B0609070205080204" pitchFamily="49" charset="-128"/>
                          <a:ea typeface="ＭＳ ゴシック" panose="020B0609070205080204" pitchFamily="49" charset="-128"/>
                        </a:rPr>
                        <a:t>30</a:t>
                      </a:r>
                      <a:r>
                        <a:rPr kumimoji="1" lang="ja-JP" altLang="en-US" sz="1100" b="0" dirty="0">
                          <a:solidFill>
                            <a:schemeClr val="tx1"/>
                          </a:solidFill>
                          <a:latin typeface="ＭＳ ゴシック" panose="020B0609070205080204" pitchFamily="49" charset="-128"/>
                          <a:ea typeface="ＭＳ ゴシック" panose="020B0609070205080204" pitchFamily="49" charset="-128"/>
                        </a:rPr>
                        <a:t>％削減</a:t>
                      </a:r>
                      <a:endParaRPr kumimoji="1" lang="en-US" altLang="ja-JP" sz="1100" b="0"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1100" b="0" dirty="0">
                          <a:solidFill>
                            <a:schemeClr val="tx1"/>
                          </a:solidFill>
                          <a:latin typeface="ＭＳ ゴシック" panose="020B0609070205080204" pitchFamily="49" charset="-128"/>
                          <a:ea typeface="ＭＳ ゴシック" panose="020B0609070205080204" pitchFamily="49" charset="-128"/>
                        </a:rPr>
                        <a:t>（○</a:t>
                      </a:r>
                      <a:r>
                        <a:rPr kumimoji="1" lang="en-US" altLang="ja-JP" sz="1100" b="0" dirty="0">
                          <a:solidFill>
                            <a:schemeClr val="tx1"/>
                          </a:solidFill>
                          <a:latin typeface="ＭＳ ゴシック" panose="020B0609070205080204" pitchFamily="49" charset="-128"/>
                          <a:ea typeface="ＭＳ ゴシック" panose="020B0609070205080204" pitchFamily="49" charset="-128"/>
                        </a:rPr>
                        <a:t>t/</a:t>
                      </a:r>
                      <a:r>
                        <a:rPr kumimoji="1" lang="ja-JP" altLang="en-US" sz="1100" b="0" dirty="0">
                          <a:solidFill>
                            <a:schemeClr val="tx1"/>
                          </a:solidFill>
                          <a:latin typeface="ＭＳ ゴシック" panose="020B0609070205080204" pitchFamily="49" charset="-128"/>
                          <a:ea typeface="ＭＳ ゴシック" panose="020B0609070205080204" pitchFamily="49" charset="-128"/>
                        </a:rPr>
                        <a:t>年）</a:t>
                      </a:r>
                    </a:p>
                  </a:txBody>
                  <a:tcPr marL="91460" marR="91460" marT="45488" marB="454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100" b="0" dirty="0">
                          <a:solidFill>
                            <a:schemeClr val="tx1"/>
                          </a:solidFill>
                          <a:latin typeface="ＭＳ ゴシック" panose="020B0609070205080204" pitchFamily="49" charset="-128"/>
                          <a:ea typeface="ＭＳ ゴシック" panose="020B0609070205080204" pitchFamily="49" charset="-128"/>
                        </a:rPr>
                        <a:t>50</a:t>
                      </a:r>
                      <a:r>
                        <a:rPr kumimoji="1" lang="ja-JP" altLang="en-US" sz="1100" b="0" dirty="0">
                          <a:solidFill>
                            <a:schemeClr val="tx1"/>
                          </a:solidFill>
                          <a:latin typeface="ＭＳ ゴシック" panose="020B0609070205080204" pitchFamily="49" charset="-128"/>
                          <a:ea typeface="ＭＳ ゴシック" panose="020B0609070205080204" pitchFamily="49" charset="-128"/>
                        </a:rPr>
                        <a:t>％削減</a:t>
                      </a:r>
                      <a:endParaRPr kumimoji="1" lang="en-US" altLang="ja-JP" sz="1100" b="0"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1100" b="0" dirty="0">
                          <a:solidFill>
                            <a:schemeClr val="tx1"/>
                          </a:solidFill>
                          <a:latin typeface="ＭＳ ゴシック" panose="020B0609070205080204" pitchFamily="49" charset="-128"/>
                          <a:ea typeface="ＭＳ ゴシック" panose="020B0609070205080204" pitchFamily="49" charset="-128"/>
                        </a:rPr>
                        <a:t>（○</a:t>
                      </a:r>
                      <a:r>
                        <a:rPr kumimoji="1" lang="en-US" altLang="ja-JP" sz="1100" b="0" dirty="0">
                          <a:solidFill>
                            <a:schemeClr val="tx1"/>
                          </a:solidFill>
                          <a:latin typeface="ＭＳ ゴシック" panose="020B0609070205080204" pitchFamily="49" charset="-128"/>
                          <a:ea typeface="ＭＳ ゴシック" panose="020B0609070205080204" pitchFamily="49" charset="-128"/>
                        </a:rPr>
                        <a:t>t/</a:t>
                      </a:r>
                      <a:r>
                        <a:rPr kumimoji="1" lang="ja-JP" altLang="en-US" sz="1100" b="0" dirty="0">
                          <a:solidFill>
                            <a:schemeClr val="tx1"/>
                          </a:solidFill>
                          <a:latin typeface="ＭＳ ゴシック" panose="020B0609070205080204" pitchFamily="49" charset="-128"/>
                          <a:ea typeface="ＭＳ ゴシック" panose="020B0609070205080204" pitchFamily="49" charset="-128"/>
                        </a:rPr>
                        <a:t>年）</a:t>
                      </a:r>
                    </a:p>
                  </a:txBody>
                  <a:tcPr marL="91460" marR="91460" marT="45488" marB="454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100" b="0" dirty="0">
                          <a:solidFill>
                            <a:schemeClr val="tx1"/>
                          </a:solidFill>
                          <a:latin typeface="ＭＳ ゴシック" panose="020B0609070205080204" pitchFamily="49" charset="-128"/>
                          <a:ea typeface="ＭＳ ゴシック" panose="020B0609070205080204" pitchFamily="49" charset="-128"/>
                        </a:rPr>
                        <a:t>100</a:t>
                      </a:r>
                      <a:r>
                        <a:rPr kumimoji="1" lang="ja-JP" altLang="en-US" sz="1100" b="0" dirty="0">
                          <a:solidFill>
                            <a:schemeClr val="tx1"/>
                          </a:solidFill>
                          <a:latin typeface="ＭＳ ゴシック" panose="020B0609070205080204" pitchFamily="49" charset="-128"/>
                          <a:ea typeface="ＭＳ ゴシック" panose="020B0609070205080204" pitchFamily="49" charset="-128"/>
                        </a:rPr>
                        <a:t>％削減</a:t>
                      </a:r>
                      <a:endParaRPr kumimoji="1" lang="en-US" altLang="ja-JP" sz="1100" b="0"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1100" b="0" dirty="0">
                          <a:solidFill>
                            <a:schemeClr val="tx1"/>
                          </a:solidFill>
                          <a:latin typeface="ＭＳ ゴシック" panose="020B0609070205080204" pitchFamily="49" charset="-128"/>
                          <a:ea typeface="ＭＳ ゴシック" panose="020B0609070205080204" pitchFamily="49" charset="-128"/>
                        </a:rPr>
                        <a:t>（○</a:t>
                      </a:r>
                      <a:r>
                        <a:rPr kumimoji="1" lang="en-US" altLang="ja-JP" sz="1100" b="0" dirty="0">
                          <a:solidFill>
                            <a:schemeClr val="tx1"/>
                          </a:solidFill>
                          <a:latin typeface="ＭＳ ゴシック" panose="020B0609070205080204" pitchFamily="49" charset="-128"/>
                          <a:ea typeface="ＭＳ ゴシック" panose="020B0609070205080204" pitchFamily="49" charset="-128"/>
                        </a:rPr>
                        <a:t>t/</a:t>
                      </a:r>
                      <a:r>
                        <a:rPr kumimoji="1" lang="ja-JP" altLang="en-US" sz="1100" b="0" dirty="0">
                          <a:solidFill>
                            <a:schemeClr val="tx1"/>
                          </a:solidFill>
                          <a:latin typeface="ＭＳ ゴシック" panose="020B0609070205080204" pitchFamily="49" charset="-128"/>
                          <a:ea typeface="ＭＳ ゴシック" panose="020B0609070205080204" pitchFamily="49" charset="-128"/>
                        </a:rPr>
                        <a:t>年）</a:t>
                      </a:r>
                    </a:p>
                  </a:txBody>
                  <a:tcPr marL="91460" marR="91460" marT="45488" marB="454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17442" name="Rectangle 5">
            <a:extLst>
              <a:ext uri="{FF2B5EF4-FFF2-40B4-BE49-F238E27FC236}">
                <a16:creationId xmlns:a16="http://schemas.microsoft.com/office/drawing/2014/main" id="{CFF9C6D2-14AE-D5FC-3845-BFD7EE10C21D}"/>
              </a:ext>
            </a:extLst>
          </p:cNvPr>
          <p:cNvSpPr>
            <a:spLocks noChangeArrowheads="1"/>
          </p:cNvSpPr>
          <p:nvPr/>
        </p:nvSpPr>
        <p:spPr bwMode="auto">
          <a:xfrm>
            <a:off x="849313" y="4076700"/>
            <a:ext cx="1693862"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lgn="ctr">
                <a:solidFill>
                  <a:srgbClr val="000000"/>
                </a:solidFill>
                <a:miter lim="800000"/>
                <a:headEnd/>
                <a:tailEnd type="none" w="lg" len="lg"/>
              </a14:hiddenLine>
            </a:ext>
          </a:extLst>
        </p:spPr>
        <p:txBody>
          <a:bodyPr lIns="72000" tIns="0" rIns="36000" bIns="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r>
              <a:rPr kumimoji="0" lang="en-US" altLang="ja-JP" sz="1200">
                <a:latin typeface="ＭＳ Ｐゴシック" panose="020B0600070205080204" pitchFamily="50" charset="-128"/>
                <a:ea typeface="ＭＳ Ｐゴシック" panose="020B0600070205080204" pitchFamily="50" charset="-128"/>
                <a:cs typeface="Arial" panose="020B0604020202020204" pitchFamily="34" charset="0"/>
              </a:rPr>
              <a:t>【</a:t>
            </a:r>
            <a:r>
              <a:rPr kumimoji="0" lang="ja-JP" altLang="en-US" sz="1200">
                <a:latin typeface="ＭＳ Ｐゴシック" panose="020B0600070205080204" pitchFamily="50" charset="-128"/>
                <a:ea typeface="ＭＳ Ｐゴシック" panose="020B0600070205080204" pitchFamily="50" charset="-128"/>
                <a:cs typeface="Arial" panose="020B0604020202020204" pitchFamily="34" charset="0"/>
              </a:rPr>
              <a:t>記載例</a:t>
            </a:r>
            <a:r>
              <a:rPr kumimoji="0" lang="en-US" altLang="ja-JP" sz="1200">
                <a:latin typeface="ＭＳ Ｐゴシック" panose="020B0600070205080204" pitchFamily="50" charset="-128"/>
                <a:ea typeface="ＭＳ Ｐゴシック" panose="020B0600070205080204" pitchFamily="50" charset="-128"/>
                <a:cs typeface="Arial" panose="020B0604020202020204" pitchFamily="34" charset="0"/>
              </a:rPr>
              <a:t>】CO</a:t>
            </a:r>
            <a:r>
              <a:rPr kumimoji="0" lang="en-US" altLang="ja-JP" sz="1200" baseline="-10000">
                <a:latin typeface="ＭＳ Ｐゴシック" panose="020B0600070205080204" pitchFamily="50" charset="-128"/>
                <a:ea typeface="ＭＳ Ｐゴシック" panose="020B0600070205080204" pitchFamily="50" charset="-128"/>
                <a:cs typeface="Arial" panose="020B0604020202020204" pitchFamily="34" charset="0"/>
              </a:rPr>
              <a:t>2</a:t>
            </a:r>
            <a:r>
              <a:rPr kumimoji="0" lang="ja-JP" altLang="en-US" sz="1200">
                <a:latin typeface="ＭＳ Ｐゴシック" panose="020B0600070205080204" pitchFamily="50" charset="-128"/>
                <a:ea typeface="ＭＳ Ｐゴシック" panose="020B0600070205080204" pitchFamily="50" charset="-128"/>
                <a:cs typeface="Arial" panose="020B0604020202020204" pitchFamily="34" charset="0"/>
              </a:rPr>
              <a:t>削減目標</a:t>
            </a:r>
            <a:endParaRPr kumimoji="0" lang="en-US" altLang="ja-JP" sz="1200">
              <a:latin typeface="ＭＳ Ｐゴシック" panose="020B0600070205080204" pitchFamily="50" charset="-128"/>
              <a:ea typeface="ＭＳ Ｐゴシック" panose="020B0600070205080204" pitchFamily="50" charset="-128"/>
              <a:cs typeface="Arial" panose="020B0604020202020204" pitchFamily="34" charset="0"/>
            </a:endParaRPr>
          </a:p>
        </p:txBody>
      </p:sp>
      <p:sp>
        <p:nvSpPr>
          <p:cNvPr id="11" name="Rectangle 5">
            <a:extLst>
              <a:ext uri="{FF2B5EF4-FFF2-40B4-BE49-F238E27FC236}">
                <a16:creationId xmlns:a16="http://schemas.microsoft.com/office/drawing/2014/main" id="{56E67BF6-E761-10F5-6F1F-181465301CE9}"/>
              </a:ext>
            </a:extLst>
          </p:cNvPr>
          <p:cNvSpPr>
            <a:spLocks noChangeArrowheads="1"/>
          </p:cNvSpPr>
          <p:nvPr/>
        </p:nvSpPr>
        <p:spPr bwMode="auto">
          <a:xfrm>
            <a:off x="923925" y="5272088"/>
            <a:ext cx="2701925" cy="280987"/>
          </a:xfrm>
          <a:prstGeom prst="rect">
            <a:avLst/>
          </a:prstGeom>
          <a:noFill/>
          <a:ln>
            <a:noFill/>
          </a:ln>
        </p:spPr>
        <p:txBody>
          <a:bodyPr lIns="72000" tIns="0" rIns="36000" bIns="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defRPr/>
            </a:pPr>
            <a:r>
              <a:rPr kumimoji="0" lang="en-US" altLang="ja-JP" sz="1050" dirty="0">
                <a:latin typeface="ＭＳ Ｐゴシック" panose="020B0600070205080204" pitchFamily="50" charset="-128"/>
                <a:ea typeface="ＭＳ Ｐゴシック" panose="020B0600070205080204" pitchFamily="50" charset="-128"/>
                <a:cs typeface="Arial" panose="020B0604020202020204" pitchFamily="34" charset="0"/>
              </a:rPr>
              <a:t>※</a:t>
            </a:r>
            <a:r>
              <a:rPr kumimoji="0" lang="ja-JP" altLang="en-US" sz="1050" dirty="0">
                <a:latin typeface="ＭＳ Ｐゴシック" panose="020B0600070205080204" pitchFamily="50" charset="-128"/>
                <a:ea typeface="ＭＳ Ｐゴシック" panose="020B0600070205080204" pitchFamily="50" charset="-128"/>
                <a:cs typeface="Arial" panose="020B0604020202020204" pitchFamily="34" charset="0"/>
              </a:rPr>
              <a:t>基準年は</a:t>
            </a:r>
            <a:r>
              <a:rPr kumimoji="0" lang="en-US" altLang="ja-JP" sz="1050" dirty="0">
                <a:latin typeface="ＭＳ Ｐゴシック" panose="020B0600070205080204" pitchFamily="50" charset="-128"/>
                <a:ea typeface="ＭＳ Ｐゴシック" panose="020B0600070205080204" pitchFamily="50" charset="-128"/>
                <a:cs typeface="Arial" panose="020B0604020202020204" pitchFamily="34" charset="0"/>
              </a:rPr>
              <a:t>2013</a:t>
            </a:r>
            <a:r>
              <a:rPr kumimoji="0" lang="ja-JP" altLang="en-US" sz="1050" dirty="0">
                <a:latin typeface="ＭＳ Ｐゴシック" panose="020B0600070205080204" pitchFamily="50" charset="-128"/>
                <a:ea typeface="ＭＳ Ｐゴシック" panose="020B0600070205080204" pitchFamily="50" charset="-128"/>
                <a:cs typeface="Arial" panose="020B0604020202020204" pitchFamily="34" charset="0"/>
              </a:rPr>
              <a:t>年以降とすること</a:t>
            </a:r>
            <a:endParaRPr kumimoji="0" lang="en-US" altLang="ja-JP" sz="1050" dirty="0">
              <a:latin typeface="ＭＳ Ｐゴシック" panose="020B0600070205080204" pitchFamily="50" charset="-128"/>
              <a:ea typeface="ＭＳ Ｐゴシック" panose="020B0600070205080204" pitchFamily="50" charset="-128"/>
              <a:cs typeface="Arial" panose="020B0604020202020204" pitchFamily="34" charset="0"/>
            </a:endParaRPr>
          </a:p>
        </p:txBody>
      </p:sp>
      <p:sp>
        <p:nvSpPr>
          <p:cNvPr id="12" name="四角形: 角を丸くする 11">
            <a:extLst>
              <a:ext uri="{FF2B5EF4-FFF2-40B4-BE49-F238E27FC236}">
                <a16:creationId xmlns:a16="http://schemas.microsoft.com/office/drawing/2014/main" id="{668EEDC2-59A1-C6FE-4DE8-CD9C3C4E9382}"/>
              </a:ext>
            </a:extLst>
          </p:cNvPr>
          <p:cNvSpPr/>
          <p:nvPr/>
        </p:nvSpPr>
        <p:spPr>
          <a:xfrm>
            <a:off x="631825" y="1871663"/>
            <a:ext cx="8062913" cy="183832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lang="en-US" altLang="ja-JP" sz="1400" dirty="0"/>
              <a:t>【</a:t>
            </a:r>
            <a:r>
              <a:rPr lang="ja-JP" altLang="en-US" sz="1400" dirty="0"/>
              <a:t>審査の視点</a:t>
            </a:r>
            <a:r>
              <a:rPr lang="en-US" altLang="ja-JP" sz="1400" dirty="0"/>
              <a:t>】</a:t>
            </a:r>
          </a:p>
          <a:p>
            <a:pPr>
              <a:defRPr/>
            </a:pPr>
            <a:r>
              <a:rPr lang="ja-JP" altLang="en-US" sz="1400" b="1" dirty="0"/>
              <a:t>事業の将来性、波及効果</a:t>
            </a:r>
          </a:p>
          <a:p>
            <a:pPr marL="285750" indent="-285750">
              <a:buFont typeface="Arial" panose="020B0604020202020204" pitchFamily="34" charset="0"/>
              <a:buChar char="•"/>
              <a:defRPr/>
            </a:pPr>
            <a:r>
              <a:rPr lang="ja-JP" altLang="en-US" sz="1400" dirty="0"/>
              <a:t>調査事業終了後の</a:t>
            </a:r>
            <a:r>
              <a:rPr lang="en-US" altLang="ja-JP" sz="1400" dirty="0"/>
              <a:t>5</a:t>
            </a:r>
            <a:r>
              <a:rPr lang="ja-JP" altLang="en-US" sz="1400" dirty="0"/>
              <a:t>年間、沖縄県内の二酸化炭素排出量を削減する取組となっており、かつ具体的な内容となっているか。</a:t>
            </a:r>
          </a:p>
          <a:p>
            <a:pPr marL="285750" indent="-285750">
              <a:buFont typeface="Arial" panose="020B0604020202020204" pitchFamily="34" charset="0"/>
              <a:buChar char="•"/>
              <a:defRPr/>
            </a:pPr>
            <a:r>
              <a:rPr lang="en-US" altLang="ja-JP" sz="1400" dirty="0"/>
              <a:t>2030</a:t>
            </a:r>
            <a:r>
              <a:rPr lang="ja-JP" altLang="en-US" sz="1400" dirty="0"/>
              <a:t>年における沖縄県内の二酸化炭素排出量を削減する取組となっており、かつ具体的な内容となっているか。</a:t>
            </a:r>
          </a:p>
          <a:p>
            <a:pPr marL="285750" indent="-285750">
              <a:buFont typeface="Arial" panose="020B0604020202020204" pitchFamily="34" charset="0"/>
              <a:buChar char="•"/>
              <a:defRPr/>
            </a:pPr>
            <a:r>
              <a:rPr lang="en-US" altLang="ja-JP" sz="1400" dirty="0"/>
              <a:t>2050</a:t>
            </a:r>
            <a:r>
              <a:rPr lang="ja-JP" altLang="en-US" sz="1400" dirty="0"/>
              <a:t>年カーボンニュートラルの実現を目指すための取組となっているか。</a:t>
            </a:r>
          </a:p>
          <a:p>
            <a:pPr marL="285750" indent="-285750">
              <a:buFont typeface="Arial" panose="020B0604020202020204" pitchFamily="34" charset="0"/>
              <a:buChar char="•"/>
              <a:defRPr/>
            </a:pPr>
            <a:r>
              <a:rPr lang="ja-JP" altLang="en-US" sz="1400" dirty="0"/>
              <a:t>全県的な二酸化炭素削減効果又は沖縄県内離島へのモデルの横展開が見込まれるか。</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タイトル 1">
            <a:extLst>
              <a:ext uri="{FF2B5EF4-FFF2-40B4-BE49-F238E27FC236}">
                <a16:creationId xmlns:a16="http://schemas.microsoft.com/office/drawing/2014/main" id="{5E9238E0-6E8E-949B-9D7D-27C597655B67}"/>
              </a:ext>
            </a:extLst>
          </p:cNvPr>
          <p:cNvSpPr>
            <a:spLocks noGrp="1"/>
          </p:cNvSpPr>
          <p:nvPr>
            <p:ph type="title"/>
          </p:nvPr>
        </p:nvSpPr>
        <p:spPr/>
        <p:txBody>
          <a:bodyPr/>
          <a:lstStyle/>
          <a:p>
            <a:r>
              <a:rPr lang="ja-JP" altLang="en-US" dirty="0"/>
              <a:t>１．事業の実施方針等</a:t>
            </a:r>
            <a:br>
              <a:rPr lang="ja-JP" altLang="en-US" dirty="0"/>
            </a:br>
            <a:r>
              <a:rPr lang="ja-JP" altLang="en-US" dirty="0"/>
              <a:t>　１．４　事業実施計画（調査事業終了後５年間の計画）</a:t>
            </a:r>
          </a:p>
        </p:txBody>
      </p:sp>
      <p:sp>
        <p:nvSpPr>
          <p:cNvPr id="18435" name="スライド番号プレースホルダー 2">
            <a:extLst>
              <a:ext uri="{FF2B5EF4-FFF2-40B4-BE49-F238E27FC236}">
                <a16:creationId xmlns:a16="http://schemas.microsoft.com/office/drawing/2014/main" id="{CF06CD8C-DD50-612C-6CE5-2914328A35E9}"/>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fld id="{8E860E3F-BE83-43DD-9DC6-A7F4621CFB83}" type="slidenum">
              <a:rPr lang="ja-JP" altLang="en-GB" smtClean="0">
                <a:solidFill>
                  <a:srgbClr val="898989"/>
                </a:solidFill>
              </a:rPr>
              <a:pPr/>
              <a:t>4</a:t>
            </a:fld>
            <a:endParaRPr lang="en-GB" altLang="ja-JP">
              <a:solidFill>
                <a:srgbClr val="898989"/>
              </a:solidFill>
            </a:endParaRPr>
          </a:p>
        </p:txBody>
      </p:sp>
      <p:grpSp>
        <p:nvGrpSpPr>
          <p:cNvPr id="18436" name="グループ化 1">
            <a:extLst>
              <a:ext uri="{FF2B5EF4-FFF2-40B4-BE49-F238E27FC236}">
                <a16:creationId xmlns:a16="http://schemas.microsoft.com/office/drawing/2014/main" id="{9B75A049-1066-0E1B-FABD-75C51675E6C0}"/>
              </a:ext>
            </a:extLst>
          </p:cNvPr>
          <p:cNvGrpSpPr>
            <a:grpSpLocks/>
          </p:cNvGrpSpPr>
          <p:nvPr/>
        </p:nvGrpSpPr>
        <p:grpSpPr bwMode="auto">
          <a:xfrm>
            <a:off x="415925" y="692150"/>
            <a:ext cx="9001125" cy="649288"/>
            <a:chOff x="501650" y="954088"/>
            <a:chExt cx="8915400" cy="649287"/>
          </a:xfrm>
        </p:grpSpPr>
        <p:sp>
          <p:nvSpPr>
            <p:cNvPr id="18496" name="Rectangle 5">
              <a:extLst>
                <a:ext uri="{FF2B5EF4-FFF2-40B4-BE49-F238E27FC236}">
                  <a16:creationId xmlns:a16="http://schemas.microsoft.com/office/drawing/2014/main" id="{9AEE5518-02BD-1202-0230-45321F149379}"/>
                </a:ext>
              </a:extLst>
            </p:cNvPr>
            <p:cNvSpPr>
              <a:spLocks noChangeArrowheads="1"/>
            </p:cNvSpPr>
            <p:nvPr/>
          </p:nvSpPr>
          <p:spPr bwMode="auto">
            <a:xfrm>
              <a:off x="1214917" y="954088"/>
              <a:ext cx="8202133" cy="649287"/>
            </a:xfrm>
            <a:prstGeom prst="rect">
              <a:avLst/>
            </a:prstGeom>
            <a:solidFill>
              <a:schemeClr val="bg1"/>
            </a:solidFill>
            <a:ln w="6350" algn="ctr">
              <a:solidFill>
                <a:schemeClr val="tx1"/>
              </a:solidFill>
              <a:miter lim="800000"/>
              <a:headEnd/>
              <a:tailEnd type="none" w="lg" len="lg"/>
            </a:ln>
          </p:spPr>
          <p:txBody>
            <a:bodyPr lIns="72000" tIns="0" rIns="36000" bIns="0" anchor="ctr"/>
            <a:lstStyle>
              <a:lvl1pPr marL="142875" indent="-142875">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Char char="§"/>
              </a:pPr>
              <a:r>
                <a:rPr kumimoji="0" lang="ja-JP" altLang="en-US" sz="1600">
                  <a:latin typeface="ＭＳ Ｐゴシック" panose="020B0600070205080204" pitchFamily="50" charset="-128"/>
                  <a:ea typeface="ＭＳ Ｐゴシック" panose="020B0600070205080204" pitchFamily="50" charset="-128"/>
                  <a:cs typeface="Arial" panose="020B0604020202020204" pitchFamily="34" charset="0"/>
                </a:rPr>
                <a:t>確実に成果を上げるために、申請者が行う事業実施計画とそのスケジュールについて、主要なマイルストーンを記述し、提案したスケジュールの根拠を具体的・客観的に記述する。</a:t>
              </a:r>
            </a:p>
          </p:txBody>
        </p:sp>
        <p:sp>
          <p:nvSpPr>
            <p:cNvPr id="18497" name="Rectangle 5">
              <a:extLst>
                <a:ext uri="{FF2B5EF4-FFF2-40B4-BE49-F238E27FC236}">
                  <a16:creationId xmlns:a16="http://schemas.microsoft.com/office/drawing/2014/main" id="{637FBBE6-A088-1145-91C2-8231BB992612}"/>
                </a:ext>
              </a:extLst>
            </p:cNvPr>
            <p:cNvSpPr>
              <a:spLocks noChangeArrowheads="1"/>
            </p:cNvSpPr>
            <p:nvPr/>
          </p:nvSpPr>
          <p:spPr bwMode="auto">
            <a:xfrm>
              <a:off x="501650" y="954089"/>
              <a:ext cx="713267" cy="649286"/>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a:latin typeface="ＭＳ Ｐゴシック" panose="020B0600070205080204" pitchFamily="50" charset="-128"/>
                  <a:ea typeface="ＭＳ Ｐゴシック" panose="020B0600070205080204" pitchFamily="50" charset="-128"/>
                  <a:cs typeface="Arial" panose="020B0604020202020204" pitchFamily="34" charset="0"/>
                </a:rPr>
                <a:t>記述内容</a:t>
              </a:r>
            </a:p>
          </p:txBody>
        </p:sp>
      </p:grpSp>
      <p:graphicFrame>
        <p:nvGraphicFramePr>
          <p:cNvPr id="7" name="表 6">
            <a:extLst>
              <a:ext uri="{FF2B5EF4-FFF2-40B4-BE49-F238E27FC236}">
                <a16:creationId xmlns:a16="http://schemas.microsoft.com/office/drawing/2014/main" id="{62463C30-954E-AA89-919C-6806DD9ACFB5}"/>
              </a:ext>
            </a:extLst>
          </p:cNvPr>
          <p:cNvGraphicFramePr>
            <a:graphicFrameLocks noGrp="1"/>
          </p:cNvGraphicFramePr>
          <p:nvPr>
            <p:extLst>
              <p:ext uri="{D42A27DB-BD31-4B8C-83A1-F6EECF244321}">
                <p14:modId xmlns:p14="http://schemas.microsoft.com/office/powerpoint/2010/main" val="4173487739"/>
              </p:ext>
            </p:extLst>
          </p:nvPr>
        </p:nvGraphicFramePr>
        <p:xfrm>
          <a:off x="560388" y="2227263"/>
          <a:ext cx="8748711" cy="1895474"/>
        </p:xfrm>
        <a:graphic>
          <a:graphicData uri="http://schemas.openxmlformats.org/drawingml/2006/table">
            <a:tbl>
              <a:tblPr firstRow="1" bandRow="1">
                <a:tableStyleId>{5C22544A-7EE6-4342-B048-85BDC9FD1C3A}</a:tableStyleId>
              </a:tblPr>
              <a:tblGrid>
                <a:gridCol w="3096596">
                  <a:extLst>
                    <a:ext uri="{9D8B030D-6E8A-4147-A177-3AD203B41FA5}">
                      <a16:colId xmlns:a16="http://schemas.microsoft.com/office/drawing/2014/main" val="20000"/>
                    </a:ext>
                  </a:extLst>
                </a:gridCol>
                <a:gridCol w="1151750">
                  <a:extLst>
                    <a:ext uri="{9D8B030D-6E8A-4147-A177-3AD203B41FA5}">
                      <a16:colId xmlns:a16="http://schemas.microsoft.com/office/drawing/2014/main" val="20001"/>
                    </a:ext>
                  </a:extLst>
                </a:gridCol>
                <a:gridCol w="900073">
                  <a:extLst>
                    <a:ext uri="{9D8B030D-6E8A-4147-A177-3AD203B41FA5}">
                      <a16:colId xmlns:a16="http://schemas.microsoft.com/office/drawing/2014/main" val="20002"/>
                    </a:ext>
                  </a:extLst>
                </a:gridCol>
                <a:gridCol w="900073">
                  <a:extLst>
                    <a:ext uri="{9D8B030D-6E8A-4147-A177-3AD203B41FA5}">
                      <a16:colId xmlns:a16="http://schemas.microsoft.com/office/drawing/2014/main" val="20003"/>
                    </a:ext>
                  </a:extLst>
                </a:gridCol>
                <a:gridCol w="900073">
                  <a:extLst>
                    <a:ext uri="{9D8B030D-6E8A-4147-A177-3AD203B41FA5}">
                      <a16:colId xmlns:a16="http://schemas.microsoft.com/office/drawing/2014/main" val="20004"/>
                    </a:ext>
                  </a:extLst>
                </a:gridCol>
                <a:gridCol w="900073">
                  <a:extLst>
                    <a:ext uri="{9D8B030D-6E8A-4147-A177-3AD203B41FA5}">
                      <a16:colId xmlns:a16="http://schemas.microsoft.com/office/drawing/2014/main" val="20005"/>
                    </a:ext>
                  </a:extLst>
                </a:gridCol>
                <a:gridCol w="900073">
                  <a:extLst>
                    <a:ext uri="{9D8B030D-6E8A-4147-A177-3AD203B41FA5}">
                      <a16:colId xmlns:a16="http://schemas.microsoft.com/office/drawing/2014/main" val="20006"/>
                    </a:ext>
                  </a:extLst>
                </a:gridCol>
              </a:tblGrid>
              <a:tr h="423634">
                <a:tc>
                  <a:txBody>
                    <a:bodyPr/>
                    <a:lstStyle/>
                    <a:p>
                      <a:pPr algn="ctr"/>
                      <a:r>
                        <a:rPr kumimoji="1" lang="ja-JP" altLang="en-US" sz="1100" dirty="0">
                          <a:solidFill>
                            <a:schemeClr val="tx1"/>
                          </a:solidFill>
                        </a:rPr>
                        <a:t>実施内容</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a:r>
                        <a:rPr kumimoji="1" lang="ja-JP" altLang="en-US" sz="1100" dirty="0">
                          <a:solidFill>
                            <a:schemeClr val="tx1"/>
                          </a:solidFill>
                        </a:rPr>
                        <a:t>担当事業者</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a:r>
                        <a:rPr kumimoji="1" lang="en-US" altLang="ja-JP" sz="1100" dirty="0">
                          <a:solidFill>
                            <a:schemeClr val="tx1"/>
                          </a:solidFill>
                        </a:rPr>
                        <a:t>2026</a:t>
                      </a:r>
                      <a:r>
                        <a:rPr kumimoji="1" lang="ja-JP" altLang="en-US" sz="1100" dirty="0">
                          <a:solidFill>
                            <a:schemeClr val="tx1"/>
                          </a:solidFill>
                        </a:rPr>
                        <a:t>年度</a:t>
                      </a:r>
                      <a:endParaRPr kumimoji="1" lang="en-US" altLang="ja-JP" sz="1100" dirty="0">
                        <a:solidFill>
                          <a:schemeClr val="tx1"/>
                        </a:solidFill>
                      </a:endParaRPr>
                    </a:p>
                    <a:p>
                      <a:pPr algn="ctr"/>
                      <a:r>
                        <a:rPr kumimoji="1" lang="ja-JP" altLang="en-US" sz="1100" dirty="0">
                          <a:solidFill>
                            <a:schemeClr val="tx1"/>
                          </a:solidFill>
                        </a:rPr>
                        <a:t>令和</a:t>
                      </a:r>
                      <a:r>
                        <a:rPr kumimoji="1" lang="en-US" altLang="ja-JP" sz="1100" dirty="0">
                          <a:solidFill>
                            <a:schemeClr val="tx1"/>
                          </a:solidFill>
                        </a:rPr>
                        <a:t>8</a:t>
                      </a:r>
                      <a:r>
                        <a:rPr kumimoji="1" lang="ja-JP" altLang="en-US" sz="1100" dirty="0">
                          <a:solidFill>
                            <a:schemeClr val="tx1"/>
                          </a:solidFill>
                        </a:rPr>
                        <a:t>年度</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a:r>
                        <a:rPr kumimoji="1" lang="en-US" altLang="ja-JP" sz="1100" dirty="0">
                          <a:solidFill>
                            <a:schemeClr val="tx1"/>
                          </a:solidFill>
                        </a:rPr>
                        <a:t>2027</a:t>
                      </a:r>
                      <a:r>
                        <a:rPr kumimoji="1" lang="ja-JP" altLang="en-US" sz="1100" dirty="0">
                          <a:solidFill>
                            <a:schemeClr val="tx1"/>
                          </a:solidFill>
                        </a:rPr>
                        <a:t>年度</a:t>
                      </a:r>
                      <a:endParaRPr kumimoji="1" lang="en-US" altLang="ja-JP" sz="1100" dirty="0">
                        <a:solidFill>
                          <a:schemeClr val="tx1"/>
                        </a:solidFill>
                      </a:endParaRPr>
                    </a:p>
                    <a:p>
                      <a:pPr algn="ctr"/>
                      <a:r>
                        <a:rPr kumimoji="1" lang="ja-JP" altLang="en-US" sz="1100" dirty="0">
                          <a:solidFill>
                            <a:schemeClr val="tx1"/>
                          </a:solidFill>
                        </a:rPr>
                        <a:t>令和</a:t>
                      </a:r>
                      <a:r>
                        <a:rPr kumimoji="1" lang="en-US" altLang="ja-JP" sz="1100" dirty="0">
                          <a:solidFill>
                            <a:schemeClr val="tx1"/>
                          </a:solidFill>
                        </a:rPr>
                        <a:t>9</a:t>
                      </a:r>
                      <a:r>
                        <a:rPr kumimoji="1" lang="ja-JP" altLang="en-US" sz="1100" dirty="0">
                          <a:solidFill>
                            <a:schemeClr val="tx1"/>
                          </a:solidFill>
                        </a:rPr>
                        <a:t>年度</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a:r>
                        <a:rPr kumimoji="1" lang="en-US" altLang="ja-JP" sz="1100" dirty="0">
                          <a:solidFill>
                            <a:schemeClr val="tx1"/>
                          </a:solidFill>
                        </a:rPr>
                        <a:t>2028</a:t>
                      </a:r>
                      <a:r>
                        <a:rPr kumimoji="1" lang="ja-JP" altLang="en-US" sz="1100" dirty="0">
                          <a:solidFill>
                            <a:schemeClr val="tx1"/>
                          </a:solidFill>
                        </a:rPr>
                        <a:t>年度</a:t>
                      </a:r>
                      <a:endParaRPr kumimoji="1" lang="en-US" altLang="ja-JP" sz="1100" dirty="0">
                        <a:solidFill>
                          <a:schemeClr val="tx1"/>
                        </a:solidFill>
                      </a:endParaRPr>
                    </a:p>
                    <a:p>
                      <a:pPr algn="ctr"/>
                      <a:r>
                        <a:rPr kumimoji="1" lang="ja-JP" altLang="en-US" sz="1100" dirty="0">
                          <a:solidFill>
                            <a:schemeClr val="tx1"/>
                          </a:solidFill>
                        </a:rPr>
                        <a:t>令和</a:t>
                      </a:r>
                      <a:r>
                        <a:rPr kumimoji="1" lang="en-US" altLang="ja-JP" sz="1100" dirty="0">
                          <a:solidFill>
                            <a:schemeClr val="tx1"/>
                          </a:solidFill>
                        </a:rPr>
                        <a:t>10</a:t>
                      </a:r>
                      <a:r>
                        <a:rPr kumimoji="1" lang="ja-JP" altLang="en-US" sz="1100" dirty="0">
                          <a:solidFill>
                            <a:schemeClr val="tx1"/>
                          </a:solidFill>
                        </a:rPr>
                        <a:t>年度</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a:r>
                        <a:rPr kumimoji="1" lang="en-US" altLang="ja-JP" sz="1100" dirty="0">
                          <a:solidFill>
                            <a:schemeClr val="tx1"/>
                          </a:solidFill>
                        </a:rPr>
                        <a:t>2029</a:t>
                      </a:r>
                      <a:r>
                        <a:rPr kumimoji="1" lang="ja-JP" altLang="en-US" sz="1100" dirty="0">
                          <a:solidFill>
                            <a:schemeClr val="tx1"/>
                          </a:solidFill>
                        </a:rPr>
                        <a:t>年度</a:t>
                      </a:r>
                      <a:endParaRPr kumimoji="1" lang="en-US" altLang="ja-JP" sz="1100" dirty="0">
                        <a:solidFill>
                          <a:schemeClr val="tx1"/>
                        </a:solidFill>
                      </a:endParaRPr>
                    </a:p>
                    <a:p>
                      <a:pPr algn="ctr"/>
                      <a:r>
                        <a:rPr kumimoji="1" lang="ja-JP" altLang="en-US" sz="1100" dirty="0">
                          <a:solidFill>
                            <a:schemeClr val="tx1"/>
                          </a:solidFill>
                        </a:rPr>
                        <a:t>令和</a:t>
                      </a:r>
                      <a:r>
                        <a:rPr kumimoji="1" lang="en-US" altLang="ja-JP" sz="1100" dirty="0">
                          <a:solidFill>
                            <a:schemeClr val="tx1"/>
                          </a:solidFill>
                        </a:rPr>
                        <a:t>11</a:t>
                      </a:r>
                      <a:r>
                        <a:rPr kumimoji="1" lang="ja-JP" altLang="en-US" sz="1100" dirty="0">
                          <a:solidFill>
                            <a:schemeClr val="tx1"/>
                          </a:solidFill>
                        </a:rPr>
                        <a:t>年度</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a:r>
                        <a:rPr kumimoji="1" lang="en-US" altLang="ja-JP" sz="1100" dirty="0">
                          <a:solidFill>
                            <a:schemeClr val="tx1"/>
                          </a:solidFill>
                        </a:rPr>
                        <a:t>2030</a:t>
                      </a:r>
                      <a:r>
                        <a:rPr kumimoji="1" lang="ja-JP" altLang="en-US" sz="1100" dirty="0">
                          <a:solidFill>
                            <a:schemeClr val="tx1"/>
                          </a:solidFill>
                        </a:rPr>
                        <a:t>年度</a:t>
                      </a:r>
                      <a:endParaRPr kumimoji="1" lang="en-US" altLang="ja-JP" sz="1100" dirty="0">
                        <a:solidFill>
                          <a:schemeClr val="tx1"/>
                        </a:solidFill>
                      </a:endParaRPr>
                    </a:p>
                    <a:p>
                      <a:pPr algn="ctr"/>
                      <a:r>
                        <a:rPr kumimoji="1" lang="ja-JP" altLang="en-US" sz="1100" dirty="0">
                          <a:solidFill>
                            <a:schemeClr val="tx1"/>
                          </a:solidFill>
                        </a:rPr>
                        <a:t>令和</a:t>
                      </a:r>
                      <a:r>
                        <a:rPr kumimoji="1" lang="en-US" altLang="ja-JP" sz="1100" dirty="0">
                          <a:solidFill>
                            <a:schemeClr val="tx1"/>
                          </a:solidFill>
                        </a:rPr>
                        <a:t>12</a:t>
                      </a:r>
                      <a:r>
                        <a:rPr kumimoji="1" lang="ja-JP" altLang="en-US" sz="1100" dirty="0">
                          <a:solidFill>
                            <a:schemeClr val="tx1"/>
                          </a:solidFill>
                        </a:rPr>
                        <a:t>年度</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extLst>
                  <a:ext uri="{0D108BD9-81ED-4DB2-BD59-A6C34878D82A}">
                    <a16:rowId xmlns:a16="http://schemas.microsoft.com/office/drawing/2014/main" val="10000"/>
                  </a:ext>
                </a:extLst>
              </a:tr>
              <a:tr h="390817">
                <a:tc>
                  <a:txBody>
                    <a:bodyPr/>
                    <a:lstStyle/>
                    <a:p>
                      <a:pPr algn="ctr"/>
                      <a:endParaRPr lang="ja-JP" altLang="en-US" sz="110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60341">
                <a:tc>
                  <a:txBody>
                    <a:bodyPr/>
                    <a:lstStyle/>
                    <a:p>
                      <a:pPr algn="ctr"/>
                      <a:endParaRPr lang="ja-JP" altLang="en-US" sz="110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360341">
                <a:tc>
                  <a:txBody>
                    <a:bodyPr/>
                    <a:lstStyle/>
                    <a:p>
                      <a:pPr algn="ctr"/>
                      <a:endParaRPr lang="ja-JP" altLang="en-US" sz="110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360341">
                <a:tc>
                  <a:txBody>
                    <a:bodyPr/>
                    <a:lstStyle/>
                    <a:p>
                      <a:pPr algn="ctr"/>
                      <a:endParaRPr lang="ja-JP" altLang="en-US" sz="1100"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dirty="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bl>
          </a:graphicData>
        </a:graphic>
      </p:graphicFrame>
      <p:sp>
        <p:nvSpPr>
          <p:cNvPr id="18487" name="Rectangle 5">
            <a:extLst>
              <a:ext uri="{FF2B5EF4-FFF2-40B4-BE49-F238E27FC236}">
                <a16:creationId xmlns:a16="http://schemas.microsoft.com/office/drawing/2014/main" id="{A16BAA06-0088-3B97-9BE8-082023756D09}"/>
              </a:ext>
            </a:extLst>
          </p:cNvPr>
          <p:cNvSpPr>
            <a:spLocks noChangeArrowheads="1"/>
          </p:cNvSpPr>
          <p:nvPr/>
        </p:nvSpPr>
        <p:spPr bwMode="auto">
          <a:xfrm>
            <a:off x="1477168" y="2885281"/>
            <a:ext cx="1836737" cy="819944"/>
          </a:xfrm>
          <a:prstGeom prst="rect">
            <a:avLst/>
          </a:prstGeom>
          <a:solidFill>
            <a:srgbClr val="CCECFF"/>
          </a:solidFill>
          <a:ln w="6350" algn="ctr">
            <a:solidFill>
              <a:schemeClr val="tx1"/>
            </a:solidFill>
            <a:miter lim="800000"/>
            <a:headEnd/>
            <a:tailEnd type="none" w="lg" len="lg"/>
          </a:ln>
        </p:spPr>
        <p:txBody>
          <a:bodyPr lIns="90000" tIns="46800" rIns="90000" bIns="4680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algn="ctr" eaLnBrk="1" hangingPunct="1">
              <a:buFont typeface="Wingdings" panose="05000000000000000000" pitchFamily="2" charset="2"/>
              <a:buNone/>
            </a:pPr>
            <a:r>
              <a:rPr kumimoji="0" lang="ja-JP" altLang="en-US" sz="1600" b="1">
                <a:latin typeface="ＭＳ Ｐゴシック" panose="020B0600070205080204" pitchFamily="50" charset="-128"/>
                <a:ea typeface="ＭＳ Ｐゴシック" panose="020B0600070205080204" pitchFamily="50" charset="-128"/>
                <a:cs typeface="Arial" panose="020B0604020202020204" pitchFamily="34" charset="0"/>
              </a:rPr>
              <a:t>記述例</a:t>
            </a:r>
          </a:p>
        </p:txBody>
      </p:sp>
      <p:sp>
        <p:nvSpPr>
          <p:cNvPr id="18488" name="Rectangle 5">
            <a:extLst>
              <a:ext uri="{FF2B5EF4-FFF2-40B4-BE49-F238E27FC236}">
                <a16:creationId xmlns:a16="http://schemas.microsoft.com/office/drawing/2014/main" id="{744E7525-9BAF-11C5-B80A-B313E4FD372B}"/>
              </a:ext>
            </a:extLst>
          </p:cNvPr>
          <p:cNvSpPr>
            <a:spLocks noChangeArrowheads="1"/>
          </p:cNvSpPr>
          <p:nvPr/>
        </p:nvSpPr>
        <p:spPr bwMode="auto">
          <a:xfrm>
            <a:off x="503238" y="1412875"/>
            <a:ext cx="8272462" cy="779463"/>
          </a:xfrm>
          <a:prstGeom prst="rect">
            <a:avLst/>
          </a:prstGeom>
          <a:solidFill>
            <a:schemeClr val="bg1"/>
          </a:solidFill>
          <a:ln>
            <a:noFill/>
          </a:ln>
          <a:extLst>
            <a:ext uri="{91240B29-F687-4F45-9708-019B960494DF}">
              <a14:hiddenLine xmlns:a14="http://schemas.microsoft.com/office/drawing/2010/main" w="6350" algn="ctr">
                <a:solidFill>
                  <a:srgbClr val="000000"/>
                </a:solidFill>
                <a:miter lim="800000"/>
                <a:headEnd/>
                <a:tailEnd type="none" w="lg" len="lg"/>
              </a14:hiddenLine>
            </a:ext>
          </a:extLst>
        </p:spPr>
        <p:txBody>
          <a:bodyPr lIns="90000" tIns="46800" rIns="90000" bIns="4680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sz="1600">
                <a:latin typeface="ＭＳ Ｐゴシック" panose="020B0600070205080204" pitchFamily="50" charset="-128"/>
                <a:ea typeface="ＭＳ Ｐゴシック" panose="020B0600070205080204" pitchFamily="50" charset="-128"/>
                <a:cs typeface="Arial" panose="020B0604020202020204" pitchFamily="34" charset="0"/>
              </a:rPr>
              <a:t>・スケジュール（計画）</a:t>
            </a:r>
            <a:endParaRPr kumimoji="0" lang="en-US" altLang="ja-JP" sz="16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600">
                <a:latin typeface="ＭＳ Ｐゴシック" panose="020B0600070205080204" pitchFamily="50" charset="-128"/>
                <a:ea typeface="ＭＳ Ｐゴシック" panose="020B0600070205080204" pitchFamily="50" charset="-128"/>
                <a:cs typeface="Arial" panose="020B0604020202020204" pitchFamily="34" charset="0"/>
              </a:rPr>
              <a:t>　以下の項目等を含めて記述</a:t>
            </a:r>
            <a:endParaRPr kumimoji="0" lang="en-US" altLang="ja-JP" sz="16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600">
                <a:latin typeface="ＭＳ Ｐゴシック" panose="020B0600070205080204" pitchFamily="50" charset="-128"/>
                <a:ea typeface="ＭＳ Ｐゴシック" panose="020B0600070205080204" pitchFamily="50" charset="-128"/>
                <a:cs typeface="Arial" panose="020B0604020202020204" pitchFamily="34" charset="0"/>
              </a:rPr>
              <a:t>　　（実施内容、担当事業者、開始日、終了日、マイルストーン）</a:t>
            </a:r>
          </a:p>
        </p:txBody>
      </p:sp>
      <p:sp>
        <p:nvSpPr>
          <p:cNvPr id="18489" name="Rectangle 5">
            <a:extLst>
              <a:ext uri="{FF2B5EF4-FFF2-40B4-BE49-F238E27FC236}">
                <a16:creationId xmlns:a16="http://schemas.microsoft.com/office/drawing/2014/main" id="{DD42A091-6D9A-CBEC-A7D0-DA36A8A19470}"/>
              </a:ext>
            </a:extLst>
          </p:cNvPr>
          <p:cNvSpPr>
            <a:spLocks noChangeArrowheads="1"/>
          </p:cNvSpPr>
          <p:nvPr/>
        </p:nvSpPr>
        <p:spPr bwMode="auto">
          <a:xfrm>
            <a:off x="5024438" y="2794000"/>
            <a:ext cx="525462" cy="149225"/>
          </a:xfrm>
          <a:prstGeom prst="rect">
            <a:avLst/>
          </a:prstGeom>
          <a:solidFill>
            <a:schemeClr val="tx1"/>
          </a:solidFill>
          <a:ln w="6350" algn="ctr">
            <a:solidFill>
              <a:schemeClr val="tx1"/>
            </a:solidFill>
            <a:miter lim="800000"/>
            <a:headEnd/>
            <a:tailEnd type="none" w="lg" len="lg"/>
          </a:ln>
        </p:spPr>
        <p:txBody>
          <a:bodyPr lIns="90000" tIns="46800" rIns="90000" bIns="4680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algn="ctr" eaLnBrk="1" hangingPunct="1">
              <a:buFont typeface="Wingdings" panose="05000000000000000000" pitchFamily="2" charset="2"/>
              <a:buNone/>
            </a:pPr>
            <a:endParaRPr kumimoji="0" lang="ja-JP" altLang="en-US" sz="1600" b="1">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endParaRPr>
          </a:p>
        </p:txBody>
      </p:sp>
      <p:sp>
        <p:nvSpPr>
          <p:cNvPr id="18490" name="Rectangle 5">
            <a:extLst>
              <a:ext uri="{FF2B5EF4-FFF2-40B4-BE49-F238E27FC236}">
                <a16:creationId xmlns:a16="http://schemas.microsoft.com/office/drawing/2014/main" id="{23C777A0-8176-D367-5262-A6F10CD33A7F}"/>
              </a:ext>
            </a:extLst>
          </p:cNvPr>
          <p:cNvSpPr>
            <a:spLocks noChangeArrowheads="1"/>
          </p:cNvSpPr>
          <p:nvPr/>
        </p:nvSpPr>
        <p:spPr bwMode="auto">
          <a:xfrm>
            <a:off x="5813425" y="3171825"/>
            <a:ext cx="358775" cy="149225"/>
          </a:xfrm>
          <a:prstGeom prst="rect">
            <a:avLst/>
          </a:prstGeom>
          <a:solidFill>
            <a:srgbClr val="92D050"/>
          </a:solidFill>
          <a:ln w="6350" algn="ctr">
            <a:solidFill>
              <a:schemeClr val="tx1"/>
            </a:solidFill>
            <a:miter lim="800000"/>
            <a:headEnd/>
            <a:tailEnd type="none" w="lg" len="lg"/>
          </a:ln>
        </p:spPr>
        <p:txBody>
          <a:bodyPr lIns="90000" tIns="46800" rIns="90000" bIns="4680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algn="ctr" eaLnBrk="1" hangingPunct="1">
              <a:buFont typeface="Wingdings" panose="05000000000000000000" pitchFamily="2" charset="2"/>
              <a:buNone/>
            </a:pPr>
            <a:endParaRPr kumimoji="0" lang="ja-JP" altLang="en-US" sz="1600" b="1">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endParaRPr>
          </a:p>
        </p:txBody>
      </p:sp>
      <p:cxnSp>
        <p:nvCxnSpPr>
          <p:cNvPr id="18491" name="カギ線コネクタ 8">
            <a:extLst>
              <a:ext uri="{FF2B5EF4-FFF2-40B4-BE49-F238E27FC236}">
                <a16:creationId xmlns:a16="http://schemas.microsoft.com/office/drawing/2014/main" id="{20DBE097-8BF2-10B1-E838-D3BE04F8B4E9}"/>
              </a:ext>
            </a:extLst>
          </p:cNvPr>
          <p:cNvCxnSpPr>
            <a:cxnSpLocks noChangeShapeType="1"/>
          </p:cNvCxnSpPr>
          <p:nvPr/>
        </p:nvCxnSpPr>
        <p:spPr bwMode="auto">
          <a:xfrm rot="16200000" flipH="1">
            <a:off x="5490369" y="2923381"/>
            <a:ext cx="382588" cy="263525"/>
          </a:xfrm>
          <a:prstGeom prst="bentConnector2">
            <a:avLst/>
          </a:prstGeom>
          <a:noFill/>
          <a:ln w="6350" algn="ctr">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18492" name="カギ線コネクタ 38">
            <a:extLst>
              <a:ext uri="{FF2B5EF4-FFF2-40B4-BE49-F238E27FC236}">
                <a16:creationId xmlns:a16="http://schemas.microsoft.com/office/drawing/2014/main" id="{AFE548D7-1F23-756E-B47B-64CAEB1D377F}"/>
              </a:ext>
            </a:extLst>
          </p:cNvPr>
          <p:cNvCxnSpPr>
            <a:cxnSpLocks noChangeShapeType="1"/>
          </p:cNvCxnSpPr>
          <p:nvPr/>
        </p:nvCxnSpPr>
        <p:spPr bwMode="auto">
          <a:xfrm>
            <a:off x="6184900" y="3246438"/>
            <a:ext cx="490538" cy="384175"/>
          </a:xfrm>
          <a:prstGeom prst="bentConnector3">
            <a:avLst>
              <a:gd name="adj1" fmla="val 50000"/>
            </a:avLst>
          </a:prstGeom>
          <a:noFill/>
          <a:ln w="6350" algn="ctr">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18493" name="Rectangle 5">
            <a:extLst>
              <a:ext uri="{FF2B5EF4-FFF2-40B4-BE49-F238E27FC236}">
                <a16:creationId xmlns:a16="http://schemas.microsoft.com/office/drawing/2014/main" id="{8C70B358-602F-8592-F366-595A1DBA7CB4}"/>
              </a:ext>
            </a:extLst>
          </p:cNvPr>
          <p:cNvSpPr>
            <a:spLocks noChangeArrowheads="1"/>
          </p:cNvSpPr>
          <p:nvPr/>
        </p:nvSpPr>
        <p:spPr bwMode="auto">
          <a:xfrm>
            <a:off x="6711950" y="3556000"/>
            <a:ext cx="1836738" cy="149225"/>
          </a:xfrm>
          <a:prstGeom prst="rect">
            <a:avLst/>
          </a:prstGeom>
          <a:solidFill>
            <a:srgbClr val="FF0000"/>
          </a:solidFill>
          <a:ln w="6350" algn="ctr">
            <a:solidFill>
              <a:schemeClr val="tx1"/>
            </a:solidFill>
            <a:miter lim="800000"/>
            <a:headEnd/>
            <a:tailEnd type="none" w="lg" len="lg"/>
          </a:ln>
        </p:spPr>
        <p:txBody>
          <a:bodyPr lIns="90000" tIns="46800" rIns="90000" bIns="4680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algn="ctr" eaLnBrk="1" hangingPunct="1">
              <a:buFont typeface="Wingdings" panose="05000000000000000000" pitchFamily="2" charset="2"/>
              <a:buNone/>
            </a:pPr>
            <a:endParaRPr kumimoji="0" lang="ja-JP" altLang="en-US" sz="1600" b="1">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endParaRPr>
          </a:p>
        </p:txBody>
      </p:sp>
      <p:sp>
        <p:nvSpPr>
          <p:cNvPr id="18494" name="Rectangle 5">
            <a:extLst>
              <a:ext uri="{FF2B5EF4-FFF2-40B4-BE49-F238E27FC236}">
                <a16:creationId xmlns:a16="http://schemas.microsoft.com/office/drawing/2014/main" id="{D3EBF4A0-AF2C-A24C-8F4F-28BD8AF2C08E}"/>
              </a:ext>
            </a:extLst>
          </p:cNvPr>
          <p:cNvSpPr>
            <a:spLocks noChangeArrowheads="1"/>
          </p:cNvSpPr>
          <p:nvPr/>
        </p:nvSpPr>
        <p:spPr bwMode="auto">
          <a:xfrm>
            <a:off x="495300" y="4233863"/>
            <a:ext cx="8280400" cy="979487"/>
          </a:xfrm>
          <a:prstGeom prst="rect">
            <a:avLst/>
          </a:prstGeom>
          <a:solidFill>
            <a:schemeClr val="bg1"/>
          </a:solidFill>
          <a:ln>
            <a:noFill/>
          </a:ln>
          <a:extLst>
            <a:ext uri="{91240B29-F687-4F45-9708-019B960494DF}">
              <a14:hiddenLine xmlns:a14="http://schemas.microsoft.com/office/drawing/2010/main" w="6350" algn="ctr">
                <a:solidFill>
                  <a:srgbClr val="000000"/>
                </a:solidFill>
                <a:miter lim="800000"/>
                <a:headEnd/>
                <a:tailEnd type="none" w="lg" len="lg"/>
              </a14:hiddenLine>
            </a:ext>
          </a:extLst>
        </p:spPr>
        <p:txBody>
          <a:bodyPr lIns="90000" tIns="46800" rIns="90000" bIns="4680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sz="1600">
                <a:latin typeface="ＭＳ Ｐゴシック" panose="020B0600070205080204" pitchFamily="50" charset="-128"/>
                <a:ea typeface="ＭＳ Ｐゴシック" panose="020B0600070205080204" pitchFamily="50" charset="-128"/>
                <a:cs typeface="Arial" panose="020B0604020202020204" pitchFamily="34" charset="0"/>
              </a:rPr>
              <a:t>実効性を高めるための工夫及び遅滞なく実施するための工夫</a:t>
            </a:r>
            <a:endParaRPr kumimoji="0" lang="en-US" altLang="ja-JP" sz="16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600">
                <a:latin typeface="ＭＳ Ｐゴシック" panose="020B0600070205080204" pitchFamily="50" charset="-128"/>
                <a:ea typeface="ＭＳ Ｐゴシック" panose="020B0600070205080204" pitchFamily="50" charset="-128"/>
                <a:cs typeface="Arial" panose="020B0604020202020204" pitchFamily="34" charset="0"/>
              </a:rPr>
              <a:t>　・過去、</a:t>
            </a:r>
            <a:r>
              <a:rPr kumimoji="0" lang="en-US" altLang="ja-JP" sz="1600">
                <a:latin typeface="ＭＳ Ｐゴシック" panose="020B0600070205080204" pitchFamily="50" charset="-128"/>
                <a:ea typeface="ＭＳ Ｐゴシック" panose="020B0600070205080204" pitchFamily="50" charset="-128"/>
                <a:cs typeface="Arial" panose="020B0604020202020204" pitchFamily="34" charset="0"/>
              </a:rPr>
              <a:t>XXXXX</a:t>
            </a:r>
            <a:r>
              <a:rPr kumimoji="0" lang="ja-JP" altLang="en-US" sz="1600">
                <a:latin typeface="ＭＳ Ｐゴシック" panose="020B0600070205080204" pitchFamily="50" charset="-128"/>
                <a:ea typeface="ＭＳ Ｐゴシック" panose="020B0600070205080204" pitchFamily="50" charset="-128"/>
                <a:cs typeface="Arial" panose="020B0604020202020204" pitchFamily="34" charset="0"/>
              </a:rPr>
              <a:t>にて実現したスケジュールを基にしてスケジュールを作成した。</a:t>
            </a:r>
            <a:endParaRPr kumimoji="0" lang="en-US" altLang="ja-JP" sz="16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600">
                <a:latin typeface="ＭＳ Ｐゴシック" panose="020B0600070205080204" pitchFamily="50" charset="-128"/>
                <a:ea typeface="ＭＳ Ｐゴシック" panose="020B0600070205080204" pitchFamily="50" charset="-128"/>
                <a:cs typeface="Arial" panose="020B0604020202020204" pitchFamily="34" charset="0"/>
              </a:rPr>
              <a:t>　・○○○○○</a:t>
            </a:r>
            <a:endParaRPr kumimoji="0" lang="en-US" altLang="ja-JP" sz="16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600">
                <a:latin typeface="ＭＳ Ｐゴシック" panose="020B0600070205080204" pitchFamily="50" charset="-128"/>
                <a:ea typeface="ＭＳ Ｐゴシック" panose="020B0600070205080204" pitchFamily="50" charset="-128"/>
                <a:cs typeface="Arial" panose="020B0604020202020204" pitchFamily="34" charset="0"/>
              </a:rPr>
              <a:t>　・△△△△△</a:t>
            </a:r>
          </a:p>
        </p:txBody>
      </p:sp>
      <p:sp>
        <p:nvSpPr>
          <p:cNvPr id="17" name="四角形: 角を丸くする 16">
            <a:extLst>
              <a:ext uri="{FF2B5EF4-FFF2-40B4-BE49-F238E27FC236}">
                <a16:creationId xmlns:a16="http://schemas.microsoft.com/office/drawing/2014/main" id="{B0EBC7FA-B96D-9AB6-593B-C08913A2FC35}"/>
              </a:ext>
            </a:extLst>
          </p:cNvPr>
          <p:cNvSpPr/>
          <p:nvPr/>
        </p:nvSpPr>
        <p:spPr>
          <a:xfrm>
            <a:off x="2000250" y="4959350"/>
            <a:ext cx="7489825" cy="1617663"/>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lang="en-US" altLang="ja-JP" sz="1400" dirty="0"/>
              <a:t>【</a:t>
            </a:r>
            <a:r>
              <a:rPr lang="ja-JP" altLang="en-US" sz="1400" dirty="0"/>
              <a:t>審査の視点</a:t>
            </a:r>
            <a:r>
              <a:rPr lang="en-US" altLang="ja-JP" sz="1400" dirty="0"/>
              <a:t>】</a:t>
            </a:r>
          </a:p>
          <a:p>
            <a:pPr>
              <a:defRPr/>
            </a:pPr>
            <a:r>
              <a:rPr lang="ja-JP" altLang="en-US" sz="1400" b="1" dirty="0"/>
              <a:t>事業の実効性</a:t>
            </a:r>
          </a:p>
          <a:p>
            <a:pPr marL="285750" indent="-285750">
              <a:buFont typeface="Arial" panose="020B0604020202020204" pitchFamily="34" charset="0"/>
              <a:buChar char="•"/>
              <a:defRPr/>
            </a:pPr>
            <a:r>
              <a:rPr lang="ja-JP" altLang="en-US" sz="1400" dirty="0"/>
              <a:t>将来の担い手となる事業者として妥当か。</a:t>
            </a:r>
          </a:p>
          <a:p>
            <a:pPr marL="285750" indent="-285750">
              <a:buFont typeface="Arial" panose="020B0604020202020204" pitchFamily="34" charset="0"/>
              <a:buChar char="•"/>
              <a:defRPr/>
            </a:pPr>
            <a:r>
              <a:rPr lang="ja-JP" altLang="en-US" sz="1400" dirty="0"/>
              <a:t>（共同申請の場合）参画している事業者は、将来の担い手として妥当か。</a:t>
            </a:r>
          </a:p>
          <a:p>
            <a:pPr marL="285750" indent="-285750">
              <a:buFont typeface="Arial" panose="020B0604020202020204" pitchFamily="34" charset="0"/>
              <a:buChar char="•"/>
              <a:defRPr/>
            </a:pPr>
            <a:r>
              <a:rPr lang="ja-JP" altLang="en-US" sz="1400" dirty="0"/>
              <a:t>事業スケジュールについて、具体的な計画となっているか。</a:t>
            </a:r>
          </a:p>
          <a:p>
            <a:pPr marL="285750" indent="-285750">
              <a:buFont typeface="Arial" panose="020B0604020202020204" pitchFamily="34" charset="0"/>
              <a:buChar char="•"/>
              <a:defRPr/>
            </a:pPr>
            <a:r>
              <a:rPr lang="ja-JP" altLang="en-US" sz="1400" dirty="0"/>
              <a:t>調査事業終了後３年程度を目途に実証等の次の段階への取組を目指す提案となっているか。</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タイトル 1">
            <a:extLst>
              <a:ext uri="{FF2B5EF4-FFF2-40B4-BE49-F238E27FC236}">
                <a16:creationId xmlns:a16="http://schemas.microsoft.com/office/drawing/2014/main" id="{92D6B178-54B5-5EAA-475C-73B3D711B588}"/>
              </a:ext>
            </a:extLst>
          </p:cNvPr>
          <p:cNvSpPr>
            <a:spLocks noGrp="1"/>
          </p:cNvSpPr>
          <p:nvPr>
            <p:ph type="title"/>
          </p:nvPr>
        </p:nvSpPr>
        <p:spPr/>
        <p:txBody>
          <a:bodyPr/>
          <a:lstStyle/>
          <a:p>
            <a:r>
              <a:rPr lang="ja-JP" altLang="en-US"/>
              <a:t>２．調査事業の内容等</a:t>
            </a:r>
            <a:br>
              <a:rPr lang="ja-JP" altLang="en-US"/>
            </a:br>
            <a:r>
              <a:rPr lang="ja-JP" altLang="en-US"/>
              <a:t>　２．１　調査事業の内容等</a:t>
            </a:r>
          </a:p>
        </p:txBody>
      </p:sp>
      <p:sp>
        <p:nvSpPr>
          <p:cNvPr id="19459" name="スライド番号プレースホルダー 2">
            <a:extLst>
              <a:ext uri="{FF2B5EF4-FFF2-40B4-BE49-F238E27FC236}">
                <a16:creationId xmlns:a16="http://schemas.microsoft.com/office/drawing/2014/main" id="{0B830037-77CF-83CD-B311-B341932ADE4B}"/>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fld id="{4FF6282E-48B5-4DD4-B5C2-A27FF0C139DB}" type="slidenum">
              <a:rPr lang="ja-JP" altLang="en-GB" smtClean="0">
                <a:solidFill>
                  <a:srgbClr val="898989"/>
                </a:solidFill>
              </a:rPr>
              <a:pPr/>
              <a:t>5</a:t>
            </a:fld>
            <a:endParaRPr lang="en-GB" altLang="ja-JP">
              <a:solidFill>
                <a:srgbClr val="898989"/>
              </a:solidFill>
            </a:endParaRPr>
          </a:p>
        </p:txBody>
      </p:sp>
      <p:grpSp>
        <p:nvGrpSpPr>
          <p:cNvPr id="19460" name="グループ化 1">
            <a:extLst>
              <a:ext uri="{FF2B5EF4-FFF2-40B4-BE49-F238E27FC236}">
                <a16:creationId xmlns:a16="http://schemas.microsoft.com/office/drawing/2014/main" id="{46154961-A11C-6EC3-4CE9-1BBD449FAA13}"/>
              </a:ext>
            </a:extLst>
          </p:cNvPr>
          <p:cNvGrpSpPr>
            <a:grpSpLocks/>
          </p:cNvGrpSpPr>
          <p:nvPr/>
        </p:nvGrpSpPr>
        <p:grpSpPr bwMode="auto">
          <a:xfrm>
            <a:off x="415925" y="954088"/>
            <a:ext cx="9001125" cy="649287"/>
            <a:chOff x="501650" y="954088"/>
            <a:chExt cx="8915400" cy="649287"/>
          </a:xfrm>
        </p:grpSpPr>
        <p:sp>
          <p:nvSpPr>
            <p:cNvPr id="19462" name="Rectangle 5">
              <a:extLst>
                <a:ext uri="{FF2B5EF4-FFF2-40B4-BE49-F238E27FC236}">
                  <a16:creationId xmlns:a16="http://schemas.microsoft.com/office/drawing/2014/main" id="{CDD80B3C-0A7E-3937-2E2D-64E19953A9D0}"/>
                </a:ext>
              </a:extLst>
            </p:cNvPr>
            <p:cNvSpPr>
              <a:spLocks noChangeArrowheads="1"/>
            </p:cNvSpPr>
            <p:nvPr/>
          </p:nvSpPr>
          <p:spPr bwMode="auto">
            <a:xfrm>
              <a:off x="1214917" y="954088"/>
              <a:ext cx="8202133" cy="649287"/>
            </a:xfrm>
            <a:prstGeom prst="rect">
              <a:avLst/>
            </a:prstGeom>
            <a:solidFill>
              <a:schemeClr val="bg1"/>
            </a:solidFill>
            <a:ln w="6350" algn="ctr">
              <a:solidFill>
                <a:schemeClr val="tx1"/>
              </a:solidFill>
              <a:miter lim="800000"/>
              <a:headEnd/>
              <a:tailEnd type="none" w="lg" len="lg"/>
            </a:ln>
          </p:spPr>
          <p:txBody>
            <a:bodyPr lIns="72000" tIns="0" rIns="36000" bIns="0" anchor="ctr"/>
            <a:lstStyle>
              <a:lvl1pPr marL="142875" indent="-142875">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Char char="§"/>
              </a:pPr>
              <a:r>
                <a:rPr kumimoji="0" lang="ja-JP" altLang="en-US" sz="1600">
                  <a:latin typeface="ＭＳ Ｐゴシック" panose="020B0600070205080204" pitchFamily="50" charset="-128"/>
                  <a:ea typeface="ＭＳ Ｐゴシック" panose="020B0600070205080204" pitchFamily="50" charset="-128"/>
                  <a:cs typeface="Arial" panose="020B0604020202020204" pitchFamily="34" charset="0"/>
                </a:rPr>
                <a:t>事業実施計画を踏まえ、今回実施する調査内容等について、具体的に記述する。</a:t>
              </a:r>
            </a:p>
          </p:txBody>
        </p:sp>
        <p:sp>
          <p:nvSpPr>
            <p:cNvPr id="19463" name="Rectangle 5">
              <a:extLst>
                <a:ext uri="{FF2B5EF4-FFF2-40B4-BE49-F238E27FC236}">
                  <a16:creationId xmlns:a16="http://schemas.microsoft.com/office/drawing/2014/main" id="{6764C7F9-0F36-EA3B-26EB-D5F98B291FA6}"/>
                </a:ext>
              </a:extLst>
            </p:cNvPr>
            <p:cNvSpPr>
              <a:spLocks noChangeArrowheads="1"/>
            </p:cNvSpPr>
            <p:nvPr/>
          </p:nvSpPr>
          <p:spPr bwMode="auto">
            <a:xfrm>
              <a:off x="501650" y="954089"/>
              <a:ext cx="713267" cy="649286"/>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a:latin typeface="ＭＳ Ｐゴシック" panose="020B0600070205080204" pitchFamily="50" charset="-128"/>
                  <a:ea typeface="ＭＳ Ｐゴシック" panose="020B0600070205080204" pitchFamily="50" charset="-128"/>
                  <a:cs typeface="Arial" panose="020B0604020202020204" pitchFamily="34" charset="0"/>
                </a:rPr>
                <a:t>記述内容</a:t>
              </a:r>
            </a:p>
          </p:txBody>
        </p:sp>
      </p:grpSp>
      <p:sp>
        <p:nvSpPr>
          <p:cNvPr id="8" name="四角形: 角を丸くする 7">
            <a:extLst>
              <a:ext uri="{FF2B5EF4-FFF2-40B4-BE49-F238E27FC236}">
                <a16:creationId xmlns:a16="http://schemas.microsoft.com/office/drawing/2014/main" id="{53319F03-0EA2-42AA-FFCF-54A610AFCD91}"/>
              </a:ext>
            </a:extLst>
          </p:cNvPr>
          <p:cNvSpPr/>
          <p:nvPr/>
        </p:nvSpPr>
        <p:spPr>
          <a:xfrm>
            <a:off x="704850" y="2852738"/>
            <a:ext cx="8134350" cy="161766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lang="en-US" altLang="ja-JP" sz="1400" dirty="0"/>
              <a:t>【</a:t>
            </a:r>
            <a:r>
              <a:rPr lang="ja-JP" altLang="en-US" sz="1400" dirty="0"/>
              <a:t>審査の視点</a:t>
            </a:r>
            <a:r>
              <a:rPr lang="en-US" altLang="ja-JP" sz="1400" dirty="0"/>
              <a:t>】</a:t>
            </a:r>
          </a:p>
          <a:p>
            <a:pPr>
              <a:defRPr/>
            </a:pPr>
            <a:r>
              <a:rPr lang="ja-JP" altLang="en-US" sz="1400" b="1" dirty="0"/>
              <a:t>調査事業の内容の妥当性</a:t>
            </a:r>
          </a:p>
          <a:p>
            <a:pPr marL="285750" indent="-285750">
              <a:buFont typeface="Arial" panose="020B0604020202020204" pitchFamily="34" charset="0"/>
              <a:buChar char="•"/>
              <a:defRPr/>
            </a:pPr>
            <a:r>
              <a:rPr lang="ja-JP" altLang="en-US" sz="1400" dirty="0"/>
              <a:t>調査事業の実施方法は明確であり、課題を解決するための手法は妥当なものであるか。</a:t>
            </a:r>
          </a:p>
          <a:p>
            <a:pPr marL="285750" indent="-285750">
              <a:buFont typeface="Arial" panose="020B0604020202020204" pitchFamily="34" charset="0"/>
              <a:buChar char="•"/>
              <a:defRPr/>
            </a:pPr>
            <a:r>
              <a:rPr lang="ja-JP" altLang="en-US" sz="1400" dirty="0"/>
              <a:t>調査事業は、成果を高めるための創意工夫がみられるか。</a:t>
            </a:r>
          </a:p>
          <a:p>
            <a:pPr marL="285750" indent="-285750">
              <a:buFont typeface="Arial" panose="020B0604020202020204" pitchFamily="34" charset="0"/>
              <a:buChar char="•"/>
              <a:defRPr/>
            </a:pPr>
            <a:r>
              <a:rPr lang="ja-JP" altLang="en-US" sz="1400" dirty="0"/>
              <a:t>調査事業は、効率的・効果的な提案がされているか。</a:t>
            </a:r>
          </a:p>
          <a:p>
            <a:pPr marL="285750" indent="-285750">
              <a:buFont typeface="Arial" panose="020B0604020202020204" pitchFamily="34" charset="0"/>
              <a:buChar char="•"/>
              <a:defRPr/>
            </a:pPr>
            <a:r>
              <a:rPr lang="ja-JP" altLang="en-US" sz="1400" dirty="0"/>
              <a:t>調査事業終了後３年程度を目途に実証等の次の段階への取組を目指す取組となっているか。</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タイトル 1">
            <a:extLst>
              <a:ext uri="{FF2B5EF4-FFF2-40B4-BE49-F238E27FC236}">
                <a16:creationId xmlns:a16="http://schemas.microsoft.com/office/drawing/2014/main" id="{D7AF90E4-6BD6-DF44-C409-BE1F9023D2C4}"/>
              </a:ext>
            </a:extLst>
          </p:cNvPr>
          <p:cNvSpPr>
            <a:spLocks noGrp="1"/>
          </p:cNvSpPr>
          <p:nvPr>
            <p:ph type="title"/>
          </p:nvPr>
        </p:nvSpPr>
        <p:spPr/>
        <p:txBody>
          <a:bodyPr/>
          <a:lstStyle/>
          <a:p>
            <a:r>
              <a:rPr lang="ja-JP" altLang="en-US"/>
              <a:t>２．調査事業の内容等</a:t>
            </a:r>
            <a:br>
              <a:rPr lang="ja-JP" altLang="en-US"/>
            </a:br>
            <a:r>
              <a:rPr lang="ja-JP" altLang="en-US"/>
              <a:t>　２．２　調査スケジュール</a:t>
            </a:r>
          </a:p>
        </p:txBody>
      </p:sp>
      <p:sp>
        <p:nvSpPr>
          <p:cNvPr id="20483" name="スライド番号プレースホルダー 2">
            <a:extLst>
              <a:ext uri="{FF2B5EF4-FFF2-40B4-BE49-F238E27FC236}">
                <a16:creationId xmlns:a16="http://schemas.microsoft.com/office/drawing/2014/main" id="{EEAD3719-FB56-2D55-C89A-4B078FCE6E8D}"/>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fld id="{1402DD34-8821-4A87-B928-1DB6DB7CD1DA}" type="slidenum">
              <a:rPr lang="ja-JP" altLang="en-GB" smtClean="0">
                <a:solidFill>
                  <a:srgbClr val="898989"/>
                </a:solidFill>
              </a:rPr>
              <a:pPr/>
              <a:t>6</a:t>
            </a:fld>
            <a:endParaRPr lang="en-GB" altLang="ja-JP">
              <a:solidFill>
                <a:srgbClr val="898989"/>
              </a:solidFill>
            </a:endParaRPr>
          </a:p>
        </p:txBody>
      </p:sp>
      <p:grpSp>
        <p:nvGrpSpPr>
          <p:cNvPr id="20484" name="グループ化 1">
            <a:extLst>
              <a:ext uri="{FF2B5EF4-FFF2-40B4-BE49-F238E27FC236}">
                <a16:creationId xmlns:a16="http://schemas.microsoft.com/office/drawing/2014/main" id="{9E6AB248-2A7A-CE64-D408-97FAAF65F4AB}"/>
              </a:ext>
            </a:extLst>
          </p:cNvPr>
          <p:cNvGrpSpPr>
            <a:grpSpLocks/>
          </p:cNvGrpSpPr>
          <p:nvPr/>
        </p:nvGrpSpPr>
        <p:grpSpPr bwMode="auto">
          <a:xfrm>
            <a:off x="415925" y="765175"/>
            <a:ext cx="9001125" cy="649288"/>
            <a:chOff x="501650" y="954088"/>
            <a:chExt cx="8915400" cy="649287"/>
          </a:xfrm>
        </p:grpSpPr>
        <p:sp>
          <p:nvSpPr>
            <p:cNvPr id="20619" name="Rectangle 5">
              <a:extLst>
                <a:ext uri="{FF2B5EF4-FFF2-40B4-BE49-F238E27FC236}">
                  <a16:creationId xmlns:a16="http://schemas.microsoft.com/office/drawing/2014/main" id="{48ABDB98-1C1F-05A6-4E3E-CC4112B6D3F4}"/>
                </a:ext>
              </a:extLst>
            </p:cNvPr>
            <p:cNvSpPr>
              <a:spLocks noChangeArrowheads="1"/>
            </p:cNvSpPr>
            <p:nvPr/>
          </p:nvSpPr>
          <p:spPr bwMode="auto">
            <a:xfrm>
              <a:off x="1214917" y="954088"/>
              <a:ext cx="8202133" cy="649287"/>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marL="142875" indent="-142875">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Char char="§"/>
              </a:pPr>
              <a:r>
                <a:rPr kumimoji="0" lang="ja-JP" altLang="en-US" sz="1600">
                  <a:latin typeface="ＭＳ Ｐゴシック" panose="020B0600070205080204" pitchFamily="50" charset="-128"/>
                  <a:ea typeface="ＭＳ Ｐゴシック" panose="020B0600070205080204" pitchFamily="50" charset="-128"/>
                  <a:cs typeface="Arial" panose="020B0604020202020204" pitchFamily="34" charset="0"/>
                </a:rPr>
                <a:t>今年度の調査スケジュールを線表等で記載すること。また、記入欄が不足する場合は、行を追加すること。</a:t>
              </a:r>
            </a:p>
          </p:txBody>
        </p:sp>
        <p:sp>
          <p:nvSpPr>
            <p:cNvPr id="20620" name="Rectangle 5">
              <a:extLst>
                <a:ext uri="{FF2B5EF4-FFF2-40B4-BE49-F238E27FC236}">
                  <a16:creationId xmlns:a16="http://schemas.microsoft.com/office/drawing/2014/main" id="{5C45F0CA-0B0A-59CE-5CA7-F0831A62F665}"/>
                </a:ext>
              </a:extLst>
            </p:cNvPr>
            <p:cNvSpPr>
              <a:spLocks noChangeArrowheads="1"/>
            </p:cNvSpPr>
            <p:nvPr/>
          </p:nvSpPr>
          <p:spPr bwMode="auto">
            <a:xfrm>
              <a:off x="501650" y="954089"/>
              <a:ext cx="713267" cy="649286"/>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a:latin typeface="ＭＳ Ｐゴシック" panose="020B0600070205080204" pitchFamily="50" charset="-128"/>
                  <a:ea typeface="ＭＳ Ｐゴシック" panose="020B0600070205080204" pitchFamily="50" charset="-128"/>
                  <a:cs typeface="Arial" panose="020B0604020202020204" pitchFamily="34" charset="0"/>
                </a:rPr>
                <a:t>記述内容</a:t>
              </a:r>
            </a:p>
          </p:txBody>
        </p:sp>
      </p:grpSp>
      <p:graphicFrame>
        <p:nvGraphicFramePr>
          <p:cNvPr id="7" name="Group 5">
            <a:extLst>
              <a:ext uri="{FF2B5EF4-FFF2-40B4-BE49-F238E27FC236}">
                <a16:creationId xmlns:a16="http://schemas.microsoft.com/office/drawing/2014/main" id="{8A904E30-B53E-D000-918F-59D76E3FBD9E}"/>
              </a:ext>
            </a:extLst>
          </p:cNvPr>
          <p:cNvGraphicFramePr>
            <a:graphicFrameLocks noGrp="1"/>
          </p:cNvGraphicFramePr>
          <p:nvPr>
            <p:extLst>
              <p:ext uri="{D42A27DB-BD31-4B8C-83A1-F6EECF244321}">
                <p14:modId xmlns:p14="http://schemas.microsoft.com/office/powerpoint/2010/main" val="3545024918"/>
              </p:ext>
            </p:extLst>
          </p:nvPr>
        </p:nvGraphicFramePr>
        <p:xfrm>
          <a:off x="631825" y="3468688"/>
          <a:ext cx="8858252" cy="3200402"/>
        </p:xfrm>
        <a:graphic>
          <a:graphicData uri="http://schemas.openxmlformats.org/drawingml/2006/table">
            <a:tbl>
              <a:tblPr/>
              <a:tblGrid>
                <a:gridCol w="1740008">
                  <a:extLst>
                    <a:ext uri="{9D8B030D-6E8A-4147-A177-3AD203B41FA5}">
                      <a16:colId xmlns:a16="http://schemas.microsoft.com/office/drawing/2014/main" val="20000"/>
                    </a:ext>
                  </a:extLst>
                </a:gridCol>
                <a:gridCol w="593187">
                  <a:extLst>
                    <a:ext uri="{9D8B030D-6E8A-4147-A177-3AD203B41FA5}">
                      <a16:colId xmlns:a16="http://schemas.microsoft.com/office/drawing/2014/main" val="20001"/>
                    </a:ext>
                  </a:extLst>
                </a:gridCol>
                <a:gridCol w="593187">
                  <a:extLst>
                    <a:ext uri="{9D8B030D-6E8A-4147-A177-3AD203B41FA5}">
                      <a16:colId xmlns:a16="http://schemas.microsoft.com/office/drawing/2014/main" val="20002"/>
                    </a:ext>
                  </a:extLst>
                </a:gridCol>
                <a:gridCol w="593187">
                  <a:extLst>
                    <a:ext uri="{9D8B030D-6E8A-4147-A177-3AD203B41FA5}">
                      <a16:colId xmlns:a16="http://schemas.microsoft.com/office/drawing/2014/main" val="20003"/>
                    </a:ext>
                  </a:extLst>
                </a:gridCol>
                <a:gridCol w="593187">
                  <a:extLst>
                    <a:ext uri="{9D8B030D-6E8A-4147-A177-3AD203B41FA5}">
                      <a16:colId xmlns:a16="http://schemas.microsoft.com/office/drawing/2014/main" val="20004"/>
                    </a:ext>
                  </a:extLst>
                </a:gridCol>
                <a:gridCol w="593187">
                  <a:extLst>
                    <a:ext uri="{9D8B030D-6E8A-4147-A177-3AD203B41FA5}">
                      <a16:colId xmlns:a16="http://schemas.microsoft.com/office/drawing/2014/main" val="20005"/>
                    </a:ext>
                  </a:extLst>
                </a:gridCol>
                <a:gridCol w="593187">
                  <a:extLst>
                    <a:ext uri="{9D8B030D-6E8A-4147-A177-3AD203B41FA5}">
                      <a16:colId xmlns:a16="http://schemas.microsoft.com/office/drawing/2014/main" val="20006"/>
                    </a:ext>
                  </a:extLst>
                </a:gridCol>
                <a:gridCol w="593187">
                  <a:extLst>
                    <a:ext uri="{9D8B030D-6E8A-4147-A177-3AD203B41FA5}">
                      <a16:colId xmlns:a16="http://schemas.microsoft.com/office/drawing/2014/main" val="20007"/>
                    </a:ext>
                  </a:extLst>
                </a:gridCol>
                <a:gridCol w="593187">
                  <a:extLst>
                    <a:ext uri="{9D8B030D-6E8A-4147-A177-3AD203B41FA5}">
                      <a16:colId xmlns:a16="http://schemas.microsoft.com/office/drawing/2014/main" val="20008"/>
                    </a:ext>
                  </a:extLst>
                </a:gridCol>
                <a:gridCol w="593187">
                  <a:extLst>
                    <a:ext uri="{9D8B030D-6E8A-4147-A177-3AD203B41FA5}">
                      <a16:colId xmlns:a16="http://schemas.microsoft.com/office/drawing/2014/main" val="20009"/>
                    </a:ext>
                  </a:extLst>
                </a:gridCol>
                <a:gridCol w="593187">
                  <a:extLst>
                    <a:ext uri="{9D8B030D-6E8A-4147-A177-3AD203B41FA5}">
                      <a16:colId xmlns:a16="http://schemas.microsoft.com/office/drawing/2014/main" val="20010"/>
                    </a:ext>
                  </a:extLst>
                </a:gridCol>
                <a:gridCol w="593187">
                  <a:extLst>
                    <a:ext uri="{9D8B030D-6E8A-4147-A177-3AD203B41FA5}">
                      <a16:colId xmlns:a16="http://schemas.microsoft.com/office/drawing/2014/main" val="20011"/>
                    </a:ext>
                  </a:extLst>
                </a:gridCol>
                <a:gridCol w="593187">
                  <a:extLst>
                    <a:ext uri="{9D8B030D-6E8A-4147-A177-3AD203B41FA5}">
                      <a16:colId xmlns:a16="http://schemas.microsoft.com/office/drawing/2014/main" val="20012"/>
                    </a:ext>
                  </a:extLst>
                </a:gridCol>
              </a:tblGrid>
              <a:tr h="337482">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事業内容／月</a:t>
                      </a: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gridSpan="9">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600" b="0" i="0" u="none" strike="noStrike" cap="none" normalizeH="0" baseline="0" dirty="0">
                          <a:ln>
                            <a:noFill/>
                          </a:ln>
                          <a:solidFill>
                            <a:schemeClr val="tx1"/>
                          </a:solidFill>
                          <a:effectLst/>
                          <a:latin typeface="Arial" charset="0"/>
                          <a:ea typeface="ＭＳ Ｐゴシック" pitchFamily="50" charset="-128"/>
                        </a:rPr>
                        <a:t>2026</a:t>
                      </a:r>
                      <a:r>
                        <a:rPr kumimoji="0" lang="ja-JP" altLang="en-US" sz="1600" b="0" i="0" u="none" strike="noStrike" cap="none" normalizeH="0" baseline="0" dirty="0">
                          <a:ln>
                            <a:noFill/>
                          </a:ln>
                          <a:solidFill>
                            <a:schemeClr val="tx1"/>
                          </a:solidFill>
                          <a:effectLst/>
                          <a:latin typeface="Arial" charset="0"/>
                          <a:ea typeface="ＭＳ Ｐゴシック" pitchFamily="50" charset="-128"/>
                        </a:rPr>
                        <a:t>（令和</a:t>
                      </a:r>
                      <a:r>
                        <a:rPr kumimoji="0" lang="en-US" altLang="ja-JP" sz="1600" b="0" i="0" u="none" strike="noStrike" cap="none" normalizeH="0" baseline="0" dirty="0">
                          <a:ln>
                            <a:noFill/>
                          </a:ln>
                          <a:solidFill>
                            <a:schemeClr val="tx1"/>
                          </a:solidFill>
                          <a:effectLst/>
                          <a:latin typeface="Arial" charset="0"/>
                          <a:ea typeface="ＭＳ Ｐゴシック" pitchFamily="50" charset="-128"/>
                        </a:rPr>
                        <a:t>8</a:t>
                      </a:r>
                      <a:r>
                        <a:rPr kumimoji="0" lang="ja-JP" altLang="en-US" sz="1600" b="0" i="0" u="none" strike="noStrike" cap="none" normalizeH="0" baseline="0" dirty="0">
                          <a:ln>
                            <a:noFill/>
                          </a:ln>
                          <a:solidFill>
                            <a:schemeClr val="tx1"/>
                          </a:solidFill>
                          <a:effectLst/>
                          <a:latin typeface="Arial" charset="0"/>
                          <a:ea typeface="ＭＳ Ｐゴシック" pitchFamily="50" charset="-128"/>
                        </a:rPr>
                        <a:t>）年</a:t>
                      </a: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600" b="0" i="0" u="none" strike="noStrike" cap="none" normalizeH="0" baseline="0" dirty="0">
                          <a:ln>
                            <a:noFill/>
                          </a:ln>
                          <a:solidFill>
                            <a:schemeClr val="tx1"/>
                          </a:solidFill>
                          <a:effectLst/>
                          <a:latin typeface="Arial" charset="0"/>
                          <a:ea typeface="ＭＳ Ｐゴシック" pitchFamily="50" charset="-128"/>
                        </a:rPr>
                        <a:t>R3</a:t>
                      </a: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1" marR="54001" marT="46822" marB="46822" anchor="ctr" horzOverflow="overflow">
                    <a:lnL w="12700" cap="flat" cmpd="sng" algn="ctr">
                      <a:solidFill>
                        <a:srgbClr val="000000"/>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1" marR="54001" marT="46822" marB="46822" anchor="ctr" horzOverflow="overflow">
                    <a:lnL w="12700" cap="flat" cmpd="sng" algn="ctr">
                      <a:solidFill>
                        <a:schemeClr val="tx1"/>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1" marR="54001" marT="46822" marB="46822"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1" marR="54001" marT="46822" marB="46822"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1" marR="54001" marT="46822" marB="46822"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1" marR="54001" marT="46822" marB="46822"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1" marR="54001" marT="46822" marB="46822"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600" b="0" i="0" u="none" strike="noStrike" cap="none" normalizeH="0" baseline="0" dirty="0">
                          <a:ln>
                            <a:noFill/>
                          </a:ln>
                          <a:solidFill>
                            <a:schemeClr val="tx1"/>
                          </a:solidFill>
                          <a:effectLst/>
                          <a:latin typeface="Arial" charset="0"/>
                          <a:ea typeface="ＭＳ Ｐゴシック" pitchFamily="50" charset="-128"/>
                        </a:rPr>
                        <a:t>2027</a:t>
                      </a:r>
                      <a:r>
                        <a:rPr kumimoji="0" lang="ja-JP" altLang="en-US" sz="1600" b="0" i="0" u="none" strike="noStrike" cap="none" normalizeH="0" baseline="0" dirty="0">
                          <a:ln>
                            <a:noFill/>
                          </a:ln>
                          <a:solidFill>
                            <a:schemeClr val="tx1"/>
                          </a:solidFill>
                          <a:effectLst/>
                          <a:latin typeface="Arial" charset="0"/>
                          <a:ea typeface="ＭＳ Ｐゴシック" pitchFamily="50" charset="-128"/>
                        </a:rPr>
                        <a:t>（令和</a:t>
                      </a:r>
                      <a:r>
                        <a:rPr kumimoji="0" lang="en-US" altLang="ja-JP" sz="1600" b="0" i="0" u="none" strike="noStrike" cap="none" normalizeH="0" baseline="0" dirty="0">
                          <a:ln>
                            <a:noFill/>
                          </a:ln>
                          <a:solidFill>
                            <a:schemeClr val="tx1"/>
                          </a:solidFill>
                          <a:effectLst/>
                          <a:latin typeface="Arial" charset="0"/>
                          <a:ea typeface="ＭＳ Ｐゴシック" pitchFamily="50" charset="-128"/>
                        </a:rPr>
                        <a:t>9</a:t>
                      </a:r>
                      <a:r>
                        <a:rPr kumimoji="0" lang="ja-JP" altLang="en-US" sz="1600" b="0" i="0" u="none" strike="noStrike" cap="none" normalizeH="0" baseline="0" dirty="0">
                          <a:ln>
                            <a:noFill/>
                          </a:ln>
                          <a:solidFill>
                            <a:schemeClr val="tx1"/>
                          </a:solidFill>
                          <a:effectLst/>
                          <a:latin typeface="Arial" charset="0"/>
                          <a:ea typeface="ＭＳ Ｐゴシック" pitchFamily="50" charset="-128"/>
                        </a:rPr>
                        <a:t>）年</a:t>
                      </a: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1" marR="54001" marT="46822" marB="46822"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1" marR="54001" marT="46822" marB="46822"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extLst>
                  <a:ext uri="{0D108BD9-81ED-4DB2-BD59-A6C34878D82A}">
                    <a16:rowId xmlns:a16="http://schemas.microsoft.com/office/drawing/2014/main" val="10000"/>
                  </a:ext>
                </a:extLst>
              </a:tr>
              <a:tr h="337482">
                <a:tc v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事業内容／月</a:t>
                      </a:r>
                    </a:p>
                  </a:txBody>
                  <a:tcPr marL="54001" marR="54001" marT="46822" marB="46822"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４</a:t>
                      </a: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５</a:t>
                      </a: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６</a:t>
                      </a: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７</a:t>
                      </a: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chemeClr val="tx1"/>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８</a:t>
                      </a: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９</a:t>
                      </a: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１０</a:t>
                      </a: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１１</a:t>
                      </a: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１２</a:t>
                      </a: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１</a:t>
                      </a: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２</a:t>
                      </a: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３</a:t>
                      </a:r>
                      <a:endParaRPr kumimoji="0" lang="en-US" altLang="ja-JP"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extLst>
                  <a:ext uri="{0D108BD9-81ED-4DB2-BD59-A6C34878D82A}">
                    <a16:rowId xmlns:a16="http://schemas.microsoft.com/office/drawing/2014/main" val="10001"/>
                  </a:ext>
                </a:extLst>
              </a:tr>
              <a:tr h="337482">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　</a:t>
                      </a: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a:ln>
                            <a:noFill/>
                          </a:ln>
                          <a:solidFill>
                            <a:schemeClr val="tx1"/>
                          </a:solidFill>
                          <a:effectLst/>
                          <a:latin typeface="Arial" charset="0"/>
                          <a:ea typeface="ＭＳ Ｐゴシック" pitchFamily="50" charset="-128"/>
                        </a:rPr>
                        <a:t>　</a:t>
                      </a: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a:ln>
                            <a:noFill/>
                          </a:ln>
                          <a:solidFill>
                            <a:schemeClr val="tx1"/>
                          </a:solidFill>
                          <a:effectLst/>
                          <a:latin typeface="Arial" charset="0"/>
                          <a:ea typeface="ＭＳ Ｐゴシック" pitchFamily="50" charset="-128"/>
                        </a:rPr>
                        <a:t>　</a:t>
                      </a: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a:ln>
                            <a:noFill/>
                          </a:ln>
                          <a:solidFill>
                            <a:schemeClr val="tx1"/>
                          </a:solidFill>
                          <a:effectLst/>
                          <a:latin typeface="Arial" charset="0"/>
                          <a:ea typeface="ＭＳ Ｐゴシック" pitchFamily="50" charset="-128"/>
                        </a:rPr>
                        <a:t>　</a:t>
                      </a: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2"/>
                  </a:ext>
                </a:extLst>
              </a:tr>
              <a:tr h="3785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　</a:t>
                      </a: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3"/>
                  </a:ext>
                </a:extLst>
              </a:tr>
              <a:tr h="37855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4"/>
                  </a:ext>
                </a:extLst>
              </a:tr>
              <a:tr h="389103">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　</a:t>
                      </a: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5"/>
                  </a:ext>
                </a:extLst>
              </a:tr>
              <a:tr h="34725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600" b="0" i="0" u="none" strike="noStrike" cap="none" normalizeH="0" baseline="0" dirty="0">
                          <a:ln>
                            <a:noFill/>
                          </a:ln>
                          <a:solidFill>
                            <a:schemeClr val="tx1"/>
                          </a:solidFill>
                          <a:effectLst/>
                          <a:latin typeface="Arial" charset="0"/>
                          <a:ea typeface="ＭＳ Ｐゴシック" pitchFamily="50" charset="-128"/>
                        </a:rPr>
                        <a:t>　</a:t>
                      </a: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6"/>
                  </a:ext>
                </a:extLst>
              </a:tr>
              <a:tr h="347251">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ja-JP" sz="1600" b="0" i="0" u="none" strike="noStrike" cap="none" normalizeH="0" baseline="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7"/>
                  </a:ext>
                </a:extLst>
              </a:tr>
              <a:tr h="347251">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ja-JP" altLang="en-US" sz="1600" b="0" i="0" u="none" strike="noStrike" cap="none" normalizeH="0" baseline="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600" b="0" i="0" u="none" strike="noStrike" cap="none" normalizeH="0" baseline="0" dirty="0">
                        <a:ln>
                          <a:noFill/>
                        </a:ln>
                        <a:solidFill>
                          <a:schemeClr val="tx1"/>
                        </a:solidFill>
                        <a:effectLst/>
                        <a:latin typeface="Arial" charset="0"/>
                        <a:ea typeface="ＭＳ Ｐゴシック" pitchFamily="50" charset="-128"/>
                      </a:endParaRPr>
                    </a:p>
                  </a:txBody>
                  <a:tcPr marL="54009" marR="54009" marT="46821" marB="46821"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8"/>
                  </a:ext>
                </a:extLst>
              </a:tr>
            </a:tbl>
          </a:graphicData>
        </a:graphic>
      </p:graphicFrame>
      <p:sp>
        <p:nvSpPr>
          <p:cNvPr id="20617" name="Rectangle 5">
            <a:extLst>
              <a:ext uri="{FF2B5EF4-FFF2-40B4-BE49-F238E27FC236}">
                <a16:creationId xmlns:a16="http://schemas.microsoft.com/office/drawing/2014/main" id="{5A3004AC-A204-9528-11C2-30F1284D6D43}"/>
              </a:ext>
            </a:extLst>
          </p:cNvPr>
          <p:cNvSpPr>
            <a:spLocks noChangeArrowheads="1"/>
          </p:cNvSpPr>
          <p:nvPr/>
        </p:nvSpPr>
        <p:spPr bwMode="auto">
          <a:xfrm>
            <a:off x="4264025" y="4808538"/>
            <a:ext cx="2344738" cy="852487"/>
          </a:xfrm>
          <a:prstGeom prst="rect">
            <a:avLst/>
          </a:prstGeom>
          <a:solidFill>
            <a:srgbClr val="CCECFF"/>
          </a:solidFill>
          <a:ln w="6350" algn="ctr">
            <a:solidFill>
              <a:schemeClr val="tx1"/>
            </a:solidFill>
            <a:miter lim="800000"/>
            <a:headEnd/>
            <a:tailEnd type="none" w="lg" len="lg"/>
          </a:ln>
        </p:spPr>
        <p:txBody>
          <a:bodyPr lIns="90000" tIns="46800" rIns="90000" bIns="4680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algn="ctr" eaLnBrk="1" hangingPunct="1">
              <a:buFont typeface="Wingdings" panose="05000000000000000000" pitchFamily="2" charset="2"/>
              <a:buNone/>
            </a:pPr>
            <a:r>
              <a:rPr kumimoji="0" lang="ja-JP" altLang="en-US" sz="1600" b="1">
                <a:latin typeface="ＭＳ Ｐゴシック" panose="020B0600070205080204" pitchFamily="50" charset="-128"/>
                <a:ea typeface="ＭＳ Ｐゴシック" panose="020B0600070205080204" pitchFamily="50" charset="-128"/>
                <a:cs typeface="Arial" panose="020B0604020202020204" pitchFamily="34" charset="0"/>
              </a:rPr>
              <a:t>記述例</a:t>
            </a:r>
          </a:p>
        </p:txBody>
      </p:sp>
      <p:sp>
        <p:nvSpPr>
          <p:cNvPr id="10" name="四角形: 角を丸くする 9">
            <a:extLst>
              <a:ext uri="{FF2B5EF4-FFF2-40B4-BE49-F238E27FC236}">
                <a16:creationId xmlns:a16="http://schemas.microsoft.com/office/drawing/2014/main" id="{D318A46D-AEFA-639E-1C40-DD3CE15A0457}"/>
              </a:ext>
            </a:extLst>
          </p:cNvPr>
          <p:cNvSpPr/>
          <p:nvPr/>
        </p:nvSpPr>
        <p:spPr>
          <a:xfrm>
            <a:off x="344488" y="1603375"/>
            <a:ext cx="9217025" cy="1617663"/>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lang="en-US" altLang="ja-JP" sz="1400" dirty="0"/>
              <a:t>【</a:t>
            </a:r>
            <a:r>
              <a:rPr lang="ja-JP" altLang="en-US" sz="1400" dirty="0"/>
              <a:t>審査の視点</a:t>
            </a:r>
            <a:r>
              <a:rPr lang="en-US" altLang="ja-JP" sz="1400" dirty="0"/>
              <a:t>】</a:t>
            </a:r>
          </a:p>
          <a:p>
            <a:pPr>
              <a:defRPr/>
            </a:pPr>
            <a:r>
              <a:rPr lang="ja-JP" altLang="en-US" sz="1400" b="1" dirty="0"/>
              <a:t>調査事業規模等の妥当性</a:t>
            </a:r>
          </a:p>
          <a:p>
            <a:pPr marL="285750" indent="-285750">
              <a:buFont typeface="Arial" panose="020B0604020202020204" pitchFamily="34" charset="0"/>
              <a:buChar char="•"/>
              <a:defRPr/>
            </a:pPr>
            <a:r>
              <a:rPr lang="ja-JP" altLang="en-US" sz="1400" dirty="0"/>
              <a:t>調査事業の実施内容及び金額が事業の目標や内容と照らして、妥当かつ適切なものとなっているか。</a:t>
            </a:r>
          </a:p>
          <a:p>
            <a:pPr marL="285750" indent="-285750">
              <a:buFont typeface="Arial" panose="020B0604020202020204" pitchFamily="34" charset="0"/>
              <a:buChar char="•"/>
              <a:defRPr/>
            </a:pPr>
            <a:r>
              <a:rPr lang="ja-JP" altLang="en-US" sz="1400" dirty="0"/>
              <a:t>（再委託先がある場合）調査事業の再委託内容及び金額が事業の目標や内容と照らして、妥当かつ適切なものとなっているか。</a:t>
            </a:r>
          </a:p>
          <a:p>
            <a:pPr marL="285750" indent="-285750">
              <a:buFont typeface="Arial" panose="020B0604020202020204" pitchFamily="34" charset="0"/>
              <a:buChar char="•"/>
              <a:defRPr/>
            </a:pPr>
            <a:r>
              <a:rPr lang="ja-JP" altLang="en-US" sz="1400" dirty="0"/>
              <a:t>調査事業の日程等に無理がなく、実現性はあるのか。</a:t>
            </a:r>
          </a:p>
          <a:p>
            <a:pPr marL="285750" indent="-285750">
              <a:buFont typeface="Arial" panose="020B0604020202020204" pitchFamily="34" charset="0"/>
              <a:buChar char="•"/>
              <a:defRPr/>
            </a:pPr>
            <a:r>
              <a:rPr lang="ja-JP" altLang="en-US" sz="1400" dirty="0"/>
              <a:t>調査事業の日程、手順等が効率的であるか。</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タイトル 1">
            <a:extLst>
              <a:ext uri="{FF2B5EF4-FFF2-40B4-BE49-F238E27FC236}">
                <a16:creationId xmlns:a16="http://schemas.microsoft.com/office/drawing/2014/main" id="{DD4C6AE4-DC43-5B78-5A79-B16E35E8FD97}"/>
              </a:ext>
            </a:extLst>
          </p:cNvPr>
          <p:cNvSpPr>
            <a:spLocks noGrp="1"/>
          </p:cNvSpPr>
          <p:nvPr>
            <p:ph type="title"/>
          </p:nvPr>
        </p:nvSpPr>
        <p:spPr/>
        <p:txBody>
          <a:bodyPr/>
          <a:lstStyle/>
          <a:p>
            <a:r>
              <a:rPr lang="ja-JP" altLang="en-US"/>
              <a:t>３．調査事業実施主体の経験・能力</a:t>
            </a:r>
            <a:br>
              <a:rPr lang="ja-JP" altLang="en-US"/>
            </a:br>
            <a:r>
              <a:rPr lang="ja-JP" altLang="en-US"/>
              <a:t>　３．１　実施体制</a:t>
            </a:r>
          </a:p>
        </p:txBody>
      </p:sp>
      <p:sp>
        <p:nvSpPr>
          <p:cNvPr id="21507" name="スライド番号プレースホルダー 2">
            <a:extLst>
              <a:ext uri="{FF2B5EF4-FFF2-40B4-BE49-F238E27FC236}">
                <a16:creationId xmlns:a16="http://schemas.microsoft.com/office/drawing/2014/main" id="{B3C40F17-50DD-2E23-4182-5148A9FF0633}"/>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fld id="{4C7D56B4-155B-42F7-AA5A-177DC0E44AEB}" type="slidenum">
              <a:rPr lang="ja-JP" altLang="en-GB" smtClean="0">
                <a:solidFill>
                  <a:srgbClr val="898989"/>
                </a:solidFill>
              </a:rPr>
              <a:pPr/>
              <a:t>7</a:t>
            </a:fld>
            <a:endParaRPr lang="en-GB" altLang="ja-JP">
              <a:solidFill>
                <a:srgbClr val="898989"/>
              </a:solidFill>
            </a:endParaRPr>
          </a:p>
        </p:txBody>
      </p:sp>
      <p:grpSp>
        <p:nvGrpSpPr>
          <p:cNvPr id="21508" name="グループ化 1">
            <a:extLst>
              <a:ext uri="{FF2B5EF4-FFF2-40B4-BE49-F238E27FC236}">
                <a16:creationId xmlns:a16="http://schemas.microsoft.com/office/drawing/2014/main" id="{FF113E7E-93D6-3E88-027E-5F63699FBCF1}"/>
              </a:ext>
            </a:extLst>
          </p:cNvPr>
          <p:cNvGrpSpPr>
            <a:grpSpLocks/>
          </p:cNvGrpSpPr>
          <p:nvPr/>
        </p:nvGrpSpPr>
        <p:grpSpPr bwMode="auto">
          <a:xfrm>
            <a:off x="415925" y="808038"/>
            <a:ext cx="9001125" cy="706437"/>
            <a:chOff x="501650" y="770353"/>
            <a:chExt cx="8915400" cy="650729"/>
          </a:xfrm>
        </p:grpSpPr>
        <p:sp>
          <p:nvSpPr>
            <p:cNvPr id="21535" name="Rectangle 5">
              <a:extLst>
                <a:ext uri="{FF2B5EF4-FFF2-40B4-BE49-F238E27FC236}">
                  <a16:creationId xmlns:a16="http://schemas.microsoft.com/office/drawing/2014/main" id="{F49A577D-1168-E579-F055-87C44D5E4E0C}"/>
                </a:ext>
              </a:extLst>
            </p:cNvPr>
            <p:cNvSpPr>
              <a:spLocks noChangeArrowheads="1"/>
            </p:cNvSpPr>
            <p:nvPr/>
          </p:nvSpPr>
          <p:spPr bwMode="auto">
            <a:xfrm>
              <a:off x="1214917" y="770353"/>
              <a:ext cx="8202133" cy="649287"/>
            </a:xfrm>
            <a:prstGeom prst="rect">
              <a:avLst/>
            </a:prstGeom>
            <a:solidFill>
              <a:schemeClr val="bg1"/>
            </a:solidFill>
            <a:ln w="6350" algn="ctr">
              <a:solidFill>
                <a:schemeClr val="tx1"/>
              </a:solidFill>
              <a:miter lim="800000"/>
              <a:headEnd/>
              <a:tailEnd type="none" w="lg" len="lg"/>
            </a:ln>
          </p:spPr>
          <p:txBody>
            <a:bodyPr lIns="72000" tIns="0" rIns="36000" bIns="0" anchor="ctr"/>
            <a:lstStyle>
              <a:lvl1pPr marL="142875" indent="-142875">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Char char="§"/>
              </a:pPr>
              <a:r>
                <a:rPr kumimoji="0" lang="ja-JP" altLang="en-US" sz="1100" b="1">
                  <a:latin typeface="ＭＳ Ｐゴシック" panose="020B0600070205080204" pitchFamily="50" charset="-128"/>
                  <a:ea typeface="ＭＳ Ｐゴシック" panose="020B0600070205080204" pitchFamily="50" charset="-128"/>
                  <a:cs typeface="Arial" panose="020B0604020202020204" pitchFamily="34" charset="0"/>
                </a:rPr>
                <a:t>適切な財政基盤を有していることが分かるように記述する。</a:t>
              </a:r>
              <a:endParaRPr kumimoji="0" lang="en-US" altLang="ja-JP" sz="1100" b="1">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Char char="§"/>
              </a:pPr>
              <a:r>
                <a:rPr kumimoji="0" lang="ja-JP" altLang="en-US" sz="1100" b="1">
                  <a:latin typeface="ＭＳ Ｐゴシック" panose="020B0600070205080204" pitchFamily="50" charset="-128"/>
                  <a:ea typeface="ＭＳ Ｐゴシック" panose="020B0600070205080204" pitchFamily="50" charset="-128"/>
                  <a:cs typeface="Arial" panose="020B0604020202020204" pitchFamily="34" charset="0"/>
                </a:rPr>
                <a:t>調査事業が遂行可能な人員の確保、実施体制や役割分担について、体制上の役割分担や担当者数が分かるように記述する。</a:t>
              </a:r>
              <a:endParaRPr kumimoji="0" lang="en-US" altLang="ja-JP" sz="1100" b="1">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Char char="§"/>
              </a:pPr>
              <a:r>
                <a:rPr kumimoji="0" lang="ja-JP" altLang="en-US" sz="1100" b="1">
                  <a:latin typeface="ＭＳ Ｐゴシック" panose="020B0600070205080204" pitchFamily="50" charset="-128"/>
                  <a:ea typeface="ＭＳ Ｐゴシック" panose="020B0600070205080204" pitchFamily="50" charset="-128"/>
                  <a:cs typeface="Arial" panose="020B0604020202020204" pitchFamily="34" charset="0"/>
                </a:rPr>
                <a:t>実施体制については、個々の業務の担当が分かるようにし、各チームのリーダークラス要員については、役職及び担当者名を記述する。</a:t>
              </a:r>
              <a:endParaRPr kumimoji="0" lang="en-US" altLang="ja-JP" sz="1100" b="1">
                <a:latin typeface="ＭＳ Ｐゴシック" panose="020B0600070205080204" pitchFamily="50" charset="-128"/>
                <a:ea typeface="ＭＳ Ｐゴシック" panose="020B0600070205080204" pitchFamily="50" charset="-128"/>
                <a:cs typeface="Arial" panose="020B0604020202020204" pitchFamily="34" charset="0"/>
              </a:endParaRPr>
            </a:p>
          </p:txBody>
        </p:sp>
        <p:sp>
          <p:nvSpPr>
            <p:cNvPr id="21536" name="Rectangle 5">
              <a:extLst>
                <a:ext uri="{FF2B5EF4-FFF2-40B4-BE49-F238E27FC236}">
                  <a16:creationId xmlns:a16="http://schemas.microsoft.com/office/drawing/2014/main" id="{CF26CD99-8A49-1264-449A-DF660821C571}"/>
                </a:ext>
              </a:extLst>
            </p:cNvPr>
            <p:cNvSpPr>
              <a:spLocks noChangeArrowheads="1"/>
            </p:cNvSpPr>
            <p:nvPr/>
          </p:nvSpPr>
          <p:spPr bwMode="auto">
            <a:xfrm>
              <a:off x="501650" y="775106"/>
              <a:ext cx="713267" cy="645976"/>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a:latin typeface="ＭＳ Ｐゴシック" panose="020B0600070205080204" pitchFamily="50" charset="-128"/>
                  <a:ea typeface="ＭＳ Ｐゴシック" panose="020B0600070205080204" pitchFamily="50" charset="-128"/>
                  <a:cs typeface="Arial" panose="020B0604020202020204" pitchFamily="34" charset="0"/>
                </a:rPr>
                <a:t>記述内容</a:t>
              </a:r>
            </a:p>
          </p:txBody>
        </p:sp>
      </p:grpSp>
      <p:sp>
        <p:nvSpPr>
          <p:cNvPr id="21509" name="Rectangle 5">
            <a:extLst>
              <a:ext uri="{FF2B5EF4-FFF2-40B4-BE49-F238E27FC236}">
                <a16:creationId xmlns:a16="http://schemas.microsoft.com/office/drawing/2014/main" id="{5795B3FD-43DE-9686-A17D-F6EE11B3BFC7}"/>
              </a:ext>
            </a:extLst>
          </p:cNvPr>
          <p:cNvSpPr>
            <a:spLocks noChangeArrowheads="1"/>
          </p:cNvSpPr>
          <p:nvPr/>
        </p:nvSpPr>
        <p:spPr bwMode="auto">
          <a:xfrm>
            <a:off x="203200" y="1730375"/>
            <a:ext cx="4545013" cy="792163"/>
          </a:xfrm>
          <a:prstGeom prst="rect">
            <a:avLst/>
          </a:prstGeom>
          <a:solidFill>
            <a:schemeClr val="bg1"/>
          </a:solidFill>
          <a:ln>
            <a:noFill/>
          </a:ln>
          <a:extLst>
            <a:ext uri="{91240B29-F687-4F45-9708-019B960494DF}">
              <a14:hiddenLine xmlns:a14="http://schemas.microsoft.com/office/drawing/2010/main" w="6350" algn="ctr">
                <a:solidFill>
                  <a:srgbClr val="000000"/>
                </a:solidFill>
                <a:miter lim="800000"/>
                <a:headEnd/>
                <a:tailEnd type="none" w="lg" len="lg"/>
              </a14:hiddenLine>
            </a:ext>
          </a:extLst>
        </p:spPr>
        <p:txBody>
          <a:bodyPr lIns="0" tIns="0" rIns="0" bIns="0"/>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・経営基盤</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ー　資金・整備の状況</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ー　</a:t>
            </a:r>
            <a:r>
              <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rPr>
              <a:t>XXXXXXXXX</a:t>
            </a:r>
            <a:endPar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endParaRPr>
          </a:p>
        </p:txBody>
      </p:sp>
      <p:sp>
        <p:nvSpPr>
          <p:cNvPr id="21510" name="Rectangle 5">
            <a:extLst>
              <a:ext uri="{FF2B5EF4-FFF2-40B4-BE49-F238E27FC236}">
                <a16:creationId xmlns:a16="http://schemas.microsoft.com/office/drawing/2014/main" id="{89D1A825-271A-B35F-771D-80617118E14E}"/>
              </a:ext>
            </a:extLst>
          </p:cNvPr>
          <p:cNvSpPr>
            <a:spLocks noChangeArrowheads="1"/>
          </p:cNvSpPr>
          <p:nvPr/>
        </p:nvSpPr>
        <p:spPr bwMode="auto">
          <a:xfrm>
            <a:off x="200025" y="2641600"/>
            <a:ext cx="3600450" cy="1150938"/>
          </a:xfrm>
          <a:prstGeom prst="rect">
            <a:avLst/>
          </a:prstGeom>
          <a:solidFill>
            <a:schemeClr val="bg1"/>
          </a:solidFill>
          <a:ln>
            <a:noFill/>
          </a:ln>
          <a:extLst>
            <a:ext uri="{91240B29-F687-4F45-9708-019B960494DF}">
              <a14:hiddenLine xmlns:a14="http://schemas.microsoft.com/office/drawing/2010/main" w="6350" algn="ctr">
                <a:solidFill>
                  <a:srgbClr val="000000"/>
                </a:solidFill>
                <a:miter lim="800000"/>
                <a:headEnd/>
                <a:tailEnd type="none" w="lg" len="lg"/>
              </a14:hiddenLine>
            </a:ext>
          </a:extLst>
        </p:spPr>
        <p:txBody>
          <a:bodyPr lIns="0" tIns="0" rIns="0" bIns="0"/>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・役割分担</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ー　各チームの主な役割</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ー　各チームの担当者数</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ー　提案書に別途含める、</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実施担当者の略歴への参照　等</a:t>
            </a:r>
          </a:p>
        </p:txBody>
      </p:sp>
      <p:sp>
        <p:nvSpPr>
          <p:cNvPr id="21511" name="Rectangle 5">
            <a:extLst>
              <a:ext uri="{FF2B5EF4-FFF2-40B4-BE49-F238E27FC236}">
                <a16:creationId xmlns:a16="http://schemas.microsoft.com/office/drawing/2014/main" id="{DDADF887-EF25-72E0-2B28-3778DB32C5FB}"/>
              </a:ext>
            </a:extLst>
          </p:cNvPr>
          <p:cNvSpPr>
            <a:spLocks noChangeArrowheads="1"/>
          </p:cNvSpPr>
          <p:nvPr/>
        </p:nvSpPr>
        <p:spPr bwMode="auto">
          <a:xfrm>
            <a:off x="153988" y="3902075"/>
            <a:ext cx="3600450" cy="319088"/>
          </a:xfrm>
          <a:prstGeom prst="rect">
            <a:avLst/>
          </a:prstGeom>
          <a:solidFill>
            <a:schemeClr val="bg1"/>
          </a:solidFill>
          <a:ln>
            <a:noFill/>
          </a:ln>
          <a:extLst>
            <a:ext uri="{91240B29-F687-4F45-9708-019B960494DF}">
              <a14:hiddenLine xmlns:a14="http://schemas.microsoft.com/office/drawing/2010/main" w="6350" algn="ctr">
                <a:solidFill>
                  <a:srgbClr val="000000"/>
                </a:solidFill>
                <a:miter lim="800000"/>
                <a:headEnd/>
                <a:tailEnd type="none" w="lg" len="lg"/>
              </a14:hiddenLine>
            </a:ext>
          </a:extLst>
        </p:spPr>
        <p:txBody>
          <a:bodyPr lIns="0" tIns="0" rIns="0" bIns="0"/>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・調査事業実施体</a:t>
            </a:r>
          </a:p>
        </p:txBody>
      </p:sp>
      <p:sp>
        <p:nvSpPr>
          <p:cNvPr id="21512" name="Rectangle 5">
            <a:extLst>
              <a:ext uri="{FF2B5EF4-FFF2-40B4-BE49-F238E27FC236}">
                <a16:creationId xmlns:a16="http://schemas.microsoft.com/office/drawing/2014/main" id="{6D0BEDBE-1E08-EDDF-A2D3-21129DE0610B}"/>
              </a:ext>
            </a:extLst>
          </p:cNvPr>
          <p:cNvSpPr>
            <a:spLocks noChangeArrowheads="1"/>
          </p:cNvSpPr>
          <p:nvPr/>
        </p:nvSpPr>
        <p:spPr bwMode="auto">
          <a:xfrm>
            <a:off x="2144713" y="2178050"/>
            <a:ext cx="1014412" cy="530225"/>
          </a:xfrm>
          <a:prstGeom prst="rect">
            <a:avLst/>
          </a:prstGeom>
          <a:solidFill>
            <a:srgbClr val="CCECFF"/>
          </a:solidFill>
          <a:ln w="6350" algn="ctr">
            <a:solidFill>
              <a:schemeClr val="tx1"/>
            </a:solidFill>
            <a:miter lim="800000"/>
            <a:headEnd/>
            <a:tailEnd type="none" w="lg" len="lg"/>
          </a:ln>
        </p:spPr>
        <p:txBody>
          <a:bodyPr lIns="90000" tIns="46800" rIns="90000" bIns="4680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algn="ctr" eaLnBrk="1" hangingPunct="1">
              <a:buFont typeface="Wingdings" panose="05000000000000000000" pitchFamily="2" charset="2"/>
              <a:buNone/>
            </a:pPr>
            <a:r>
              <a:rPr kumimoji="0" lang="ja-JP" altLang="en-US" sz="1600" b="1">
                <a:latin typeface="ＭＳ Ｐゴシック" panose="020B0600070205080204" pitchFamily="50" charset="-128"/>
                <a:ea typeface="ＭＳ Ｐゴシック" panose="020B0600070205080204" pitchFamily="50" charset="-128"/>
                <a:cs typeface="Arial" panose="020B0604020202020204" pitchFamily="34" charset="0"/>
              </a:rPr>
              <a:t>記述例</a:t>
            </a:r>
          </a:p>
        </p:txBody>
      </p:sp>
      <p:sp>
        <p:nvSpPr>
          <p:cNvPr id="21513" name="Rectangle 5">
            <a:extLst>
              <a:ext uri="{FF2B5EF4-FFF2-40B4-BE49-F238E27FC236}">
                <a16:creationId xmlns:a16="http://schemas.microsoft.com/office/drawing/2014/main" id="{BC0DF018-F94B-4F41-9066-C694275F5C3A}"/>
              </a:ext>
            </a:extLst>
          </p:cNvPr>
          <p:cNvSpPr>
            <a:spLocks noChangeArrowheads="1"/>
          </p:cNvSpPr>
          <p:nvPr/>
        </p:nvSpPr>
        <p:spPr bwMode="auto">
          <a:xfrm>
            <a:off x="5164138" y="6492875"/>
            <a:ext cx="4246562" cy="320675"/>
          </a:xfrm>
          <a:prstGeom prst="rect">
            <a:avLst/>
          </a:prstGeom>
          <a:solidFill>
            <a:schemeClr val="bg1"/>
          </a:solidFill>
          <a:ln w="6350" algn="ctr">
            <a:solidFill>
              <a:schemeClr val="tx1"/>
            </a:solidFill>
            <a:miter lim="800000"/>
            <a:headEnd/>
            <a:tailEnd type="none" w="lg" len="lg"/>
          </a:ln>
        </p:spPr>
        <p:txBody>
          <a:bodyPr lIns="0" tIns="0" rIns="0" bIns="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en-US" altLang="ja-JP" sz="1200">
                <a:latin typeface="ＭＳ Ｐゴシック" panose="020B0600070205080204" pitchFamily="50" charset="-128"/>
                <a:ea typeface="ＭＳ Ｐゴシック" panose="020B0600070205080204" pitchFamily="50" charset="-128"/>
                <a:cs typeface="Arial" panose="020B0604020202020204" pitchFamily="34" charset="0"/>
              </a:rPr>
              <a:t>※</a:t>
            </a:r>
            <a:r>
              <a:rPr kumimoji="0" lang="ja-JP" altLang="en-US" sz="1200">
                <a:latin typeface="ＭＳ Ｐゴシック" panose="020B0600070205080204" pitchFamily="50" charset="-128"/>
                <a:ea typeface="ＭＳ Ｐゴシック" panose="020B0600070205080204" pitchFamily="50" charset="-128"/>
                <a:cs typeface="Arial" panose="020B0604020202020204" pitchFamily="34" charset="0"/>
              </a:rPr>
              <a:t>更に追加的な資料がある場合には、「補足資料」として添付。</a:t>
            </a:r>
          </a:p>
        </p:txBody>
      </p:sp>
      <p:grpSp>
        <p:nvGrpSpPr>
          <p:cNvPr id="21514" name="グループ化 4">
            <a:extLst>
              <a:ext uri="{FF2B5EF4-FFF2-40B4-BE49-F238E27FC236}">
                <a16:creationId xmlns:a16="http://schemas.microsoft.com/office/drawing/2014/main" id="{0A8A2C0C-D10B-1F5D-850B-C2294E8E546E}"/>
              </a:ext>
            </a:extLst>
          </p:cNvPr>
          <p:cNvGrpSpPr>
            <a:grpSpLocks/>
          </p:cNvGrpSpPr>
          <p:nvPr/>
        </p:nvGrpSpPr>
        <p:grpSpPr bwMode="auto">
          <a:xfrm>
            <a:off x="57150" y="4697413"/>
            <a:ext cx="4078288" cy="2116137"/>
            <a:chOff x="56456" y="4580408"/>
            <a:chExt cx="4078279" cy="2115667"/>
          </a:xfrm>
        </p:grpSpPr>
        <p:sp>
          <p:nvSpPr>
            <p:cNvPr id="21520" name="Rectangle 5">
              <a:extLst>
                <a:ext uri="{FF2B5EF4-FFF2-40B4-BE49-F238E27FC236}">
                  <a16:creationId xmlns:a16="http://schemas.microsoft.com/office/drawing/2014/main" id="{08B8EB03-BAEA-9817-6534-A7CD635B3562}"/>
                </a:ext>
              </a:extLst>
            </p:cNvPr>
            <p:cNvSpPr>
              <a:spLocks noChangeArrowheads="1"/>
            </p:cNvSpPr>
            <p:nvPr/>
          </p:nvSpPr>
          <p:spPr bwMode="auto">
            <a:xfrm>
              <a:off x="1352739" y="4581525"/>
              <a:ext cx="1111219" cy="531419"/>
            </a:xfrm>
            <a:prstGeom prst="rect">
              <a:avLst/>
            </a:prstGeom>
            <a:solidFill>
              <a:schemeClr val="bg1"/>
            </a:solidFill>
            <a:ln w="12700" algn="ctr">
              <a:solidFill>
                <a:schemeClr val="tx1"/>
              </a:solidFill>
              <a:miter lim="800000"/>
              <a:headEnd/>
              <a:tailEnd type="none" w="lg" len="lg"/>
            </a:ln>
          </p:spPr>
          <p:txBody>
            <a:bodyPr lIns="72000" tIns="0" rIns="0" bIns="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en-US" altLang="ja-JP" sz="1100" b="1">
                  <a:latin typeface="ＭＳ Ｐゴシック" panose="020B0600070205080204" pitchFamily="50" charset="-128"/>
                  <a:ea typeface="ＭＳ Ｐゴシック" panose="020B0600070205080204" pitchFamily="50" charset="-128"/>
                  <a:cs typeface="Arial" panose="020B0604020202020204" pitchFamily="34" charset="0"/>
                </a:rPr>
                <a:t>XXX</a:t>
              </a:r>
              <a:r>
                <a:rPr kumimoji="0" lang="ja-JP" altLang="en-US" sz="1100" b="1">
                  <a:latin typeface="ＭＳ Ｐゴシック" panose="020B0600070205080204" pitchFamily="50" charset="-128"/>
                  <a:ea typeface="ＭＳ Ｐゴシック" panose="020B0600070205080204" pitchFamily="50" charset="-128"/>
                  <a:cs typeface="Arial" panose="020B0604020202020204" pitchFamily="34" charset="0"/>
                </a:rPr>
                <a:t>リーダー</a:t>
              </a:r>
              <a:endParaRPr kumimoji="0" lang="en-US" altLang="ja-JP" sz="1100" b="1">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100" b="1">
                  <a:latin typeface="ＭＳ Ｐゴシック" panose="020B0600070205080204" pitchFamily="50" charset="-128"/>
                  <a:ea typeface="ＭＳ Ｐゴシック" panose="020B0600070205080204" pitchFamily="50" charset="-128"/>
                  <a:cs typeface="Arial" panose="020B0604020202020204" pitchFamily="34" charset="0"/>
                </a:rPr>
                <a:t>役職　氏名</a:t>
              </a:r>
            </a:p>
          </p:txBody>
        </p:sp>
        <p:sp>
          <p:nvSpPr>
            <p:cNvPr id="21521" name="Rectangle 5">
              <a:extLst>
                <a:ext uri="{FF2B5EF4-FFF2-40B4-BE49-F238E27FC236}">
                  <a16:creationId xmlns:a16="http://schemas.microsoft.com/office/drawing/2014/main" id="{4EE81C73-5B02-5E2A-837B-453AE2DD1512}"/>
                </a:ext>
              </a:extLst>
            </p:cNvPr>
            <p:cNvSpPr>
              <a:spLocks noChangeArrowheads="1"/>
            </p:cNvSpPr>
            <p:nvPr/>
          </p:nvSpPr>
          <p:spPr bwMode="auto">
            <a:xfrm>
              <a:off x="56456" y="5328118"/>
              <a:ext cx="1111219" cy="648060"/>
            </a:xfrm>
            <a:prstGeom prst="rect">
              <a:avLst/>
            </a:prstGeom>
            <a:solidFill>
              <a:schemeClr val="bg1"/>
            </a:solidFill>
            <a:ln w="12700" algn="ctr">
              <a:solidFill>
                <a:schemeClr val="tx1"/>
              </a:solidFill>
              <a:miter lim="800000"/>
              <a:headEnd/>
              <a:tailEnd type="none" w="lg" len="lg"/>
            </a:ln>
          </p:spPr>
          <p:txBody>
            <a:bodyPr lIns="72000" tIns="0" rIns="0" bIns="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en-US" altLang="ja-JP" sz="1100" b="1">
                  <a:latin typeface="ＭＳ Ｐゴシック" panose="020B0600070205080204" pitchFamily="50" charset="-128"/>
                  <a:ea typeface="ＭＳ Ｐゴシック" panose="020B0600070205080204" pitchFamily="50" charset="-128"/>
                  <a:cs typeface="Arial" panose="020B0604020202020204" pitchFamily="34" charset="0"/>
                </a:rPr>
                <a:t>XXX</a:t>
              </a:r>
              <a:r>
                <a:rPr kumimoji="0" lang="ja-JP" altLang="en-US" sz="1100" b="1">
                  <a:latin typeface="ＭＳ Ｐゴシック" panose="020B0600070205080204" pitchFamily="50" charset="-128"/>
                  <a:ea typeface="ＭＳ Ｐゴシック" panose="020B0600070205080204" pitchFamily="50" charset="-128"/>
                  <a:cs typeface="Arial" panose="020B0604020202020204" pitchFamily="34" charset="0"/>
                </a:rPr>
                <a:t>担当チーム</a:t>
              </a:r>
              <a:endParaRPr kumimoji="0" lang="en-US" altLang="ja-JP" sz="1100" b="1">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100" b="1">
                  <a:latin typeface="ＭＳ Ｐゴシック" panose="020B0600070205080204" pitchFamily="50" charset="-128"/>
                  <a:ea typeface="ＭＳ Ｐゴシック" panose="020B0600070205080204" pitchFamily="50" charset="-128"/>
                  <a:cs typeface="Arial" panose="020B0604020202020204" pitchFamily="34" charset="0"/>
                </a:rPr>
                <a:t>役職　氏名</a:t>
              </a:r>
              <a:endParaRPr kumimoji="0" lang="en-US" altLang="ja-JP" sz="1100" b="1">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en-US" altLang="ja-JP" sz="1100" b="1">
                  <a:latin typeface="ＭＳ Ｐゴシック" panose="020B0600070205080204" pitchFamily="50" charset="-128"/>
                  <a:ea typeface="ＭＳ Ｐゴシック" panose="020B0600070205080204" pitchFamily="50" charset="-128"/>
                  <a:cs typeface="Arial" panose="020B0604020202020204" pitchFamily="34" charset="0"/>
                </a:rPr>
                <a:t>XXX</a:t>
              </a:r>
              <a:r>
                <a:rPr kumimoji="0" lang="ja-JP" altLang="en-US" sz="1100" b="1">
                  <a:latin typeface="ＭＳ Ｐゴシック" panose="020B0600070205080204" pitchFamily="50" charset="-128"/>
                  <a:ea typeface="ＭＳ Ｐゴシック" panose="020B0600070205080204" pitchFamily="50" charset="-128"/>
                  <a:cs typeface="Arial" panose="020B0604020202020204" pitchFamily="34" charset="0"/>
                </a:rPr>
                <a:t>　</a:t>
              </a:r>
              <a:r>
                <a:rPr kumimoji="0" lang="en-US" altLang="ja-JP" sz="1100" b="1">
                  <a:latin typeface="ＭＳ Ｐゴシック" panose="020B0600070205080204" pitchFamily="50" charset="-128"/>
                  <a:ea typeface="ＭＳ Ｐゴシック" panose="020B0600070205080204" pitchFamily="50" charset="-128"/>
                  <a:cs typeface="Arial" panose="020B0604020202020204" pitchFamily="34" charset="0"/>
                </a:rPr>
                <a:t>XXX</a:t>
              </a:r>
              <a:endParaRPr kumimoji="0" lang="ja-JP" altLang="en-US" sz="1100" b="1">
                <a:latin typeface="ＭＳ Ｐゴシック" panose="020B0600070205080204" pitchFamily="50" charset="-128"/>
                <a:ea typeface="ＭＳ Ｐゴシック" panose="020B0600070205080204" pitchFamily="50" charset="-128"/>
                <a:cs typeface="Arial" panose="020B0604020202020204" pitchFamily="34" charset="0"/>
              </a:endParaRPr>
            </a:p>
          </p:txBody>
        </p:sp>
        <p:sp>
          <p:nvSpPr>
            <p:cNvPr id="21522" name="Rectangle 5">
              <a:extLst>
                <a:ext uri="{FF2B5EF4-FFF2-40B4-BE49-F238E27FC236}">
                  <a16:creationId xmlns:a16="http://schemas.microsoft.com/office/drawing/2014/main" id="{1C779A5E-1738-8A76-F6EB-A65D34F31FBD}"/>
                </a:ext>
              </a:extLst>
            </p:cNvPr>
            <p:cNvSpPr>
              <a:spLocks noChangeArrowheads="1"/>
            </p:cNvSpPr>
            <p:nvPr/>
          </p:nvSpPr>
          <p:spPr bwMode="auto">
            <a:xfrm>
              <a:off x="1352739" y="5328118"/>
              <a:ext cx="1111219" cy="648060"/>
            </a:xfrm>
            <a:prstGeom prst="rect">
              <a:avLst/>
            </a:prstGeom>
            <a:solidFill>
              <a:schemeClr val="bg1"/>
            </a:solidFill>
            <a:ln w="12700" algn="ctr">
              <a:solidFill>
                <a:schemeClr val="tx1"/>
              </a:solidFill>
              <a:miter lim="800000"/>
              <a:headEnd/>
              <a:tailEnd type="none" w="lg" len="lg"/>
            </a:ln>
          </p:spPr>
          <p:txBody>
            <a:bodyPr lIns="72000" tIns="0" rIns="0" bIns="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en-US" altLang="ja-JP" sz="1100" b="1">
                  <a:latin typeface="ＭＳ Ｐゴシック" panose="020B0600070205080204" pitchFamily="50" charset="-128"/>
                  <a:ea typeface="ＭＳ Ｐゴシック" panose="020B0600070205080204" pitchFamily="50" charset="-128"/>
                  <a:cs typeface="Arial" panose="020B0604020202020204" pitchFamily="34" charset="0"/>
                </a:rPr>
                <a:t>XXX</a:t>
              </a:r>
              <a:r>
                <a:rPr kumimoji="0" lang="ja-JP" altLang="en-US" sz="1100" b="1">
                  <a:latin typeface="ＭＳ Ｐゴシック" panose="020B0600070205080204" pitchFamily="50" charset="-128"/>
                  <a:ea typeface="ＭＳ Ｐゴシック" panose="020B0600070205080204" pitchFamily="50" charset="-128"/>
                  <a:cs typeface="Arial" panose="020B0604020202020204" pitchFamily="34" charset="0"/>
                </a:rPr>
                <a:t>担当チーム</a:t>
              </a:r>
              <a:endParaRPr kumimoji="0" lang="en-US" altLang="ja-JP" sz="1100" b="1">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100" b="1">
                  <a:latin typeface="ＭＳ Ｐゴシック" panose="020B0600070205080204" pitchFamily="50" charset="-128"/>
                  <a:ea typeface="ＭＳ Ｐゴシック" panose="020B0600070205080204" pitchFamily="50" charset="-128"/>
                  <a:cs typeface="Arial" panose="020B0604020202020204" pitchFamily="34" charset="0"/>
                </a:rPr>
                <a:t>役職　氏名</a:t>
              </a:r>
              <a:endParaRPr kumimoji="0" lang="en-US" altLang="ja-JP" sz="1100" b="1">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en-US" altLang="ja-JP" sz="1100" b="1">
                  <a:latin typeface="ＭＳ Ｐゴシック" panose="020B0600070205080204" pitchFamily="50" charset="-128"/>
                  <a:ea typeface="ＭＳ Ｐゴシック" panose="020B0600070205080204" pitchFamily="50" charset="-128"/>
                  <a:cs typeface="Arial" panose="020B0604020202020204" pitchFamily="34" charset="0"/>
                </a:rPr>
                <a:t>XXX</a:t>
              </a:r>
              <a:r>
                <a:rPr kumimoji="0" lang="ja-JP" altLang="en-US" sz="1100" b="1">
                  <a:latin typeface="ＭＳ Ｐゴシック" panose="020B0600070205080204" pitchFamily="50" charset="-128"/>
                  <a:ea typeface="ＭＳ Ｐゴシック" panose="020B0600070205080204" pitchFamily="50" charset="-128"/>
                  <a:cs typeface="Arial" panose="020B0604020202020204" pitchFamily="34" charset="0"/>
                </a:rPr>
                <a:t>　</a:t>
              </a:r>
              <a:r>
                <a:rPr kumimoji="0" lang="en-US" altLang="ja-JP" sz="1100" b="1">
                  <a:latin typeface="ＭＳ Ｐゴシック" panose="020B0600070205080204" pitchFamily="50" charset="-128"/>
                  <a:ea typeface="ＭＳ Ｐゴシック" panose="020B0600070205080204" pitchFamily="50" charset="-128"/>
                  <a:cs typeface="Arial" panose="020B0604020202020204" pitchFamily="34" charset="0"/>
                </a:rPr>
                <a:t>XXX</a:t>
              </a:r>
              <a:endParaRPr kumimoji="0" lang="ja-JP" altLang="en-US" sz="1100" b="1">
                <a:latin typeface="ＭＳ Ｐゴシック" panose="020B0600070205080204" pitchFamily="50" charset="-128"/>
                <a:ea typeface="ＭＳ Ｐゴシック" panose="020B0600070205080204" pitchFamily="50" charset="-128"/>
                <a:cs typeface="Arial" panose="020B0604020202020204" pitchFamily="34" charset="0"/>
              </a:endParaRPr>
            </a:p>
          </p:txBody>
        </p:sp>
        <p:sp>
          <p:nvSpPr>
            <p:cNvPr id="21523" name="Rectangle 5">
              <a:extLst>
                <a:ext uri="{FF2B5EF4-FFF2-40B4-BE49-F238E27FC236}">
                  <a16:creationId xmlns:a16="http://schemas.microsoft.com/office/drawing/2014/main" id="{D0CAB35C-1477-0DDA-4017-F89EA2F31AE3}"/>
                </a:ext>
              </a:extLst>
            </p:cNvPr>
            <p:cNvSpPr>
              <a:spLocks noChangeArrowheads="1"/>
            </p:cNvSpPr>
            <p:nvPr/>
          </p:nvSpPr>
          <p:spPr bwMode="auto">
            <a:xfrm>
              <a:off x="2649021" y="5329958"/>
              <a:ext cx="1111219" cy="648060"/>
            </a:xfrm>
            <a:prstGeom prst="rect">
              <a:avLst/>
            </a:prstGeom>
            <a:solidFill>
              <a:schemeClr val="bg1"/>
            </a:solidFill>
            <a:ln w="12700" algn="ctr">
              <a:solidFill>
                <a:schemeClr val="tx1"/>
              </a:solidFill>
              <a:miter lim="800000"/>
              <a:headEnd/>
              <a:tailEnd type="none" w="lg" len="lg"/>
            </a:ln>
          </p:spPr>
          <p:txBody>
            <a:bodyPr lIns="72000" tIns="0" rIns="0" bIns="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en-US" altLang="ja-JP" sz="1100" b="1">
                  <a:latin typeface="ＭＳ Ｐゴシック" panose="020B0600070205080204" pitchFamily="50" charset="-128"/>
                  <a:ea typeface="ＭＳ Ｐゴシック" panose="020B0600070205080204" pitchFamily="50" charset="-128"/>
                  <a:cs typeface="Arial" panose="020B0604020202020204" pitchFamily="34" charset="0"/>
                </a:rPr>
                <a:t>XXX</a:t>
              </a:r>
              <a:r>
                <a:rPr kumimoji="0" lang="ja-JP" altLang="en-US" sz="1100" b="1">
                  <a:latin typeface="ＭＳ Ｐゴシック" panose="020B0600070205080204" pitchFamily="50" charset="-128"/>
                  <a:ea typeface="ＭＳ Ｐゴシック" panose="020B0600070205080204" pitchFamily="50" charset="-128"/>
                  <a:cs typeface="Arial" panose="020B0604020202020204" pitchFamily="34" charset="0"/>
                </a:rPr>
                <a:t>担当チーム</a:t>
              </a:r>
              <a:endParaRPr kumimoji="0" lang="en-US" altLang="ja-JP" sz="1100" b="1">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100" b="1">
                  <a:latin typeface="ＭＳ Ｐゴシック" panose="020B0600070205080204" pitchFamily="50" charset="-128"/>
                  <a:ea typeface="ＭＳ Ｐゴシック" panose="020B0600070205080204" pitchFamily="50" charset="-128"/>
                  <a:cs typeface="Arial" panose="020B0604020202020204" pitchFamily="34" charset="0"/>
                </a:rPr>
                <a:t>役職　氏名</a:t>
              </a:r>
              <a:endParaRPr kumimoji="0" lang="en-US" altLang="ja-JP" sz="1100" b="1">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en-US" altLang="ja-JP" sz="1100" b="1">
                  <a:latin typeface="ＭＳ Ｐゴシック" panose="020B0600070205080204" pitchFamily="50" charset="-128"/>
                  <a:ea typeface="ＭＳ Ｐゴシック" panose="020B0600070205080204" pitchFamily="50" charset="-128"/>
                  <a:cs typeface="Arial" panose="020B0604020202020204" pitchFamily="34" charset="0"/>
                </a:rPr>
                <a:t>XXX</a:t>
              </a:r>
              <a:r>
                <a:rPr kumimoji="0" lang="ja-JP" altLang="en-US" sz="1100" b="1">
                  <a:latin typeface="ＭＳ Ｐゴシック" panose="020B0600070205080204" pitchFamily="50" charset="-128"/>
                  <a:ea typeface="ＭＳ Ｐゴシック" panose="020B0600070205080204" pitchFamily="50" charset="-128"/>
                  <a:cs typeface="Arial" panose="020B0604020202020204" pitchFamily="34" charset="0"/>
                </a:rPr>
                <a:t>　</a:t>
              </a:r>
              <a:r>
                <a:rPr kumimoji="0" lang="en-US" altLang="ja-JP" sz="1100" b="1">
                  <a:latin typeface="ＭＳ Ｐゴシック" panose="020B0600070205080204" pitchFamily="50" charset="-128"/>
                  <a:ea typeface="ＭＳ Ｐゴシック" panose="020B0600070205080204" pitchFamily="50" charset="-128"/>
                  <a:cs typeface="Arial" panose="020B0604020202020204" pitchFamily="34" charset="0"/>
                </a:rPr>
                <a:t>XXX</a:t>
              </a:r>
              <a:endParaRPr kumimoji="0" lang="ja-JP" altLang="en-US" sz="1100" b="1">
                <a:latin typeface="ＭＳ Ｐゴシック" panose="020B0600070205080204" pitchFamily="50" charset="-128"/>
                <a:ea typeface="ＭＳ Ｐゴシック" panose="020B0600070205080204" pitchFamily="50" charset="-128"/>
                <a:cs typeface="Arial" panose="020B0604020202020204" pitchFamily="34" charset="0"/>
              </a:endParaRPr>
            </a:p>
          </p:txBody>
        </p:sp>
        <p:cxnSp>
          <p:nvCxnSpPr>
            <p:cNvPr id="21524" name="直線コネクタ 6">
              <a:extLst>
                <a:ext uri="{FF2B5EF4-FFF2-40B4-BE49-F238E27FC236}">
                  <a16:creationId xmlns:a16="http://schemas.microsoft.com/office/drawing/2014/main" id="{F46E9350-E841-E9BF-42B8-E9672C7DF6AD}"/>
                </a:ext>
              </a:extLst>
            </p:cNvPr>
            <p:cNvCxnSpPr>
              <a:cxnSpLocks noChangeShapeType="1"/>
              <a:stCxn id="21521" idx="0"/>
            </p:cNvCxnSpPr>
            <p:nvPr/>
          </p:nvCxnSpPr>
          <p:spPr bwMode="auto">
            <a:xfrm flipV="1">
              <a:off x="612065" y="5184104"/>
              <a:ext cx="0" cy="144013"/>
            </a:xfrm>
            <a:prstGeom prst="line">
              <a:avLst/>
            </a:prstGeom>
            <a:noFill/>
            <a:ln w="12700" algn="ctr">
              <a:solidFill>
                <a:schemeClr val="tx1"/>
              </a:solidFill>
              <a:round/>
              <a:headEnd/>
              <a:tailEnd type="none" w="lg" len="lg"/>
            </a:ln>
            <a:extLst>
              <a:ext uri="{909E8E84-426E-40DD-AFC4-6F175D3DCCD1}">
                <a14:hiddenFill xmlns:a14="http://schemas.microsoft.com/office/drawing/2010/main">
                  <a:noFill/>
                </a14:hiddenFill>
              </a:ext>
            </a:extLst>
          </p:spPr>
        </p:cxnSp>
        <p:cxnSp>
          <p:nvCxnSpPr>
            <p:cNvPr id="21525" name="直線コネクタ 24">
              <a:extLst>
                <a:ext uri="{FF2B5EF4-FFF2-40B4-BE49-F238E27FC236}">
                  <a16:creationId xmlns:a16="http://schemas.microsoft.com/office/drawing/2014/main" id="{A75AF541-D327-6AF2-6734-249B3A82AB8F}"/>
                </a:ext>
              </a:extLst>
            </p:cNvPr>
            <p:cNvCxnSpPr>
              <a:cxnSpLocks noChangeShapeType="1"/>
              <a:stCxn id="21522" idx="0"/>
              <a:endCxn id="21520" idx="2"/>
            </p:cNvCxnSpPr>
            <p:nvPr/>
          </p:nvCxnSpPr>
          <p:spPr bwMode="auto">
            <a:xfrm flipV="1">
              <a:off x="1908348" y="5112944"/>
              <a:ext cx="0" cy="215173"/>
            </a:xfrm>
            <a:prstGeom prst="line">
              <a:avLst/>
            </a:prstGeom>
            <a:noFill/>
            <a:ln w="12700" algn="ctr">
              <a:solidFill>
                <a:schemeClr val="tx1"/>
              </a:solidFill>
              <a:round/>
              <a:headEnd/>
              <a:tailEnd type="none" w="lg" len="lg"/>
            </a:ln>
            <a:extLst>
              <a:ext uri="{909E8E84-426E-40DD-AFC4-6F175D3DCCD1}">
                <a14:hiddenFill xmlns:a14="http://schemas.microsoft.com/office/drawing/2010/main">
                  <a:noFill/>
                </a14:hiddenFill>
              </a:ext>
            </a:extLst>
          </p:spPr>
        </p:cxnSp>
        <p:cxnSp>
          <p:nvCxnSpPr>
            <p:cNvPr id="21526" name="直線コネクタ 27">
              <a:extLst>
                <a:ext uri="{FF2B5EF4-FFF2-40B4-BE49-F238E27FC236}">
                  <a16:creationId xmlns:a16="http://schemas.microsoft.com/office/drawing/2014/main" id="{201F3F3F-F5C2-D228-DB5D-F51BBF44B31E}"/>
                </a:ext>
              </a:extLst>
            </p:cNvPr>
            <p:cNvCxnSpPr>
              <a:cxnSpLocks noChangeShapeType="1"/>
              <a:stCxn id="21523" idx="0"/>
            </p:cNvCxnSpPr>
            <p:nvPr/>
          </p:nvCxnSpPr>
          <p:spPr bwMode="auto">
            <a:xfrm flipV="1">
              <a:off x="3204630" y="5184104"/>
              <a:ext cx="0" cy="145853"/>
            </a:xfrm>
            <a:prstGeom prst="line">
              <a:avLst/>
            </a:prstGeom>
            <a:noFill/>
            <a:ln w="12700" algn="ctr">
              <a:solidFill>
                <a:schemeClr val="tx1"/>
              </a:solidFill>
              <a:round/>
              <a:headEnd/>
              <a:tailEnd type="none" w="lg" len="lg"/>
            </a:ln>
            <a:extLst>
              <a:ext uri="{909E8E84-426E-40DD-AFC4-6F175D3DCCD1}">
                <a14:hiddenFill xmlns:a14="http://schemas.microsoft.com/office/drawing/2010/main">
                  <a:noFill/>
                </a14:hiddenFill>
              </a:ext>
            </a:extLst>
          </p:spPr>
        </p:cxnSp>
        <p:cxnSp>
          <p:nvCxnSpPr>
            <p:cNvPr id="21527" name="直線コネクタ 30">
              <a:extLst>
                <a:ext uri="{FF2B5EF4-FFF2-40B4-BE49-F238E27FC236}">
                  <a16:creationId xmlns:a16="http://schemas.microsoft.com/office/drawing/2014/main" id="{7989E3F5-97E5-8D09-6636-760E6DF8CD2C}"/>
                </a:ext>
              </a:extLst>
            </p:cNvPr>
            <p:cNvCxnSpPr>
              <a:cxnSpLocks noChangeShapeType="1"/>
            </p:cNvCxnSpPr>
            <p:nvPr/>
          </p:nvCxnSpPr>
          <p:spPr bwMode="auto">
            <a:xfrm flipH="1">
              <a:off x="612065" y="5184104"/>
              <a:ext cx="2592565" cy="0"/>
            </a:xfrm>
            <a:prstGeom prst="line">
              <a:avLst/>
            </a:prstGeom>
            <a:noFill/>
            <a:ln w="12700" algn="ctr">
              <a:solidFill>
                <a:schemeClr val="tx1"/>
              </a:solidFill>
              <a:round/>
              <a:headEnd/>
              <a:tailEnd type="none" w="lg" len="lg"/>
            </a:ln>
            <a:extLst>
              <a:ext uri="{909E8E84-426E-40DD-AFC4-6F175D3DCCD1}">
                <a14:hiddenFill xmlns:a14="http://schemas.microsoft.com/office/drawing/2010/main">
                  <a:noFill/>
                </a14:hiddenFill>
              </a:ext>
            </a:extLst>
          </p:spPr>
        </p:cxnSp>
        <p:sp>
          <p:nvSpPr>
            <p:cNvPr id="21528" name="Rectangle 5">
              <a:extLst>
                <a:ext uri="{FF2B5EF4-FFF2-40B4-BE49-F238E27FC236}">
                  <a16:creationId xmlns:a16="http://schemas.microsoft.com/office/drawing/2014/main" id="{78E7C5C7-3C27-6826-849E-0CCE92840228}"/>
                </a:ext>
              </a:extLst>
            </p:cNvPr>
            <p:cNvSpPr>
              <a:spLocks noChangeArrowheads="1"/>
            </p:cNvSpPr>
            <p:nvPr/>
          </p:nvSpPr>
          <p:spPr bwMode="auto">
            <a:xfrm>
              <a:off x="1353752" y="6215220"/>
              <a:ext cx="1111219" cy="476663"/>
            </a:xfrm>
            <a:prstGeom prst="rect">
              <a:avLst/>
            </a:prstGeom>
            <a:solidFill>
              <a:schemeClr val="bg1"/>
            </a:solidFill>
            <a:ln w="12700" algn="ctr">
              <a:solidFill>
                <a:schemeClr val="tx1"/>
              </a:solidFill>
              <a:miter lim="800000"/>
              <a:headEnd/>
              <a:tailEnd type="none" w="lg" len="lg"/>
            </a:ln>
          </p:spPr>
          <p:txBody>
            <a:bodyPr lIns="72000" tIns="0" rIns="0" bIns="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en-US" altLang="ja-JP" sz="1100" b="1">
                  <a:latin typeface="ＭＳ Ｐゴシック" panose="020B0600070205080204" pitchFamily="50" charset="-128"/>
                  <a:ea typeface="ＭＳ Ｐゴシック" panose="020B0600070205080204" pitchFamily="50" charset="-128"/>
                  <a:cs typeface="Arial" panose="020B0604020202020204" pitchFamily="34" charset="0"/>
                </a:rPr>
                <a:t>XXX</a:t>
              </a:r>
              <a:r>
                <a:rPr kumimoji="0" lang="ja-JP" altLang="en-US" sz="1100" b="1">
                  <a:latin typeface="ＭＳ Ｐゴシック" panose="020B0600070205080204" pitchFamily="50" charset="-128"/>
                  <a:ea typeface="ＭＳ Ｐゴシック" panose="020B0600070205080204" pitchFamily="50" charset="-128"/>
                  <a:cs typeface="Arial" panose="020B0604020202020204" pitchFamily="34" charset="0"/>
                </a:rPr>
                <a:t>担当</a:t>
              </a:r>
            </a:p>
          </p:txBody>
        </p:sp>
        <p:sp>
          <p:nvSpPr>
            <p:cNvPr id="21529" name="Rectangle 5">
              <a:extLst>
                <a:ext uri="{FF2B5EF4-FFF2-40B4-BE49-F238E27FC236}">
                  <a16:creationId xmlns:a16="http://schemas.microsoft.com/office/drawing/2014/main" id="{42BA1FFB-6DD9-313E-CA6F-DBF14B2FCEEF}"/>
                </a:ext>
              </a:extLst>
            </p:cNvPr>
            <p:cNvSpPr>
              <a:spLocks noChangeArrowheads="1"/>
            </p:cNvSpPr>
            <p:nvPr/>
          </p:nvSpPr>
          <p:spPr bwMode="auto">
            <a:xfrm>
              <a:off x="2669512" y="6219412"/>
              <a:ext cx="1111219" cy="476663"/>
            </a:xfrm>
            <a:prstGeom prst="rect">
              <a:avLst/>
            </a:prstGeom>
            <a:solidFill>
              <a:schemeClr val="bg1"/>
            </a:solidFill>
            <a:ln w="12700" algn="ctr">
              <a:solidFill>
                <a:schemeClr val="tx1"/>
              </a:solidFill>
              <a:miter lim="800000"/>
              <a:headEnd/>
              <a:tailEnd type="none" w="lg" len="lg"/>
            </a:ln>
          </p:spPr>
          <p:txBody>
            <a:bodyPr lIns="72000" tIns="0" rIns="0" bIns="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en-US" altLang="ja-JP" sz="1100" b="1">
                  <a:latin typeface="ＭＳ Ｐゴシック" panose="020B0600070205080204" pitchFamily="50" charset="-128"/>
                  <a:ea typeface="ＭＳ Ｐゴシック" panose="020B0600070205080204" pitchFamily="50" charset="-128"/>
                  <a:cs typeface="Arial" panose="020B0604020202020204" pitchFamily="34" charset="0"/>
                </a:rPr>
                <a:t>XXX</a:t>
              </a:r>
              <a:r>
                <a:rPr kumimoji="0" lang="ja-JP" altLang="en-US" sz="1100" b="1">
                  <a:latin typeface="ＭＳ Ｐゴシック" panose="020B0600070205080204" pitchFamily="50" charset="-128"/>
                  <a:ea typeface="ＭＳ Ｐゴシック" panose="020B0600070205080204" pitchFamily="50" charset="-128"/>
                  <a:cs typeface="Arial" panose="020B0604020202020204" pitchFamily="34" charset="0"/>
                </a:rPr>
                <a:t>担当</a:t>
              </a:r>
            </a:p>
          </p:txBody>
        </p:sp>
        <p:cxnSp>
          <p:nvCxnSpPr>
            <p:cNvPr id="21530" name="直線コネクタ 39">
              <a:extLst>
                <a:ext uri="{FF2B5EF4-FFF2-40B4-BE49-F238E27FC236}">
                  <a16:creationId xmlns:a16="http://schemas.microsoft.com/office/drawing/2014/main" id="{2779A87E-1541-EE90-6B04-63D9AB0F4E9C}"/>
                </a:ext>
              </a:extLst>
            </p:cNvPr>
            <p:cNvCxnSpPr>
              <a:cxnSpLocks noChangeShapeType="1"/>
              <a:stCxn id="21528" idx="0"/>
              <a:endCxn id="21522" idx="2"/>
            </p:cNvCxnSpPr>
            <p:nvPr/>
          </p:nvCxnSpPr>
          <p:spPr bwMode="auto">
            <a:xfrm flipH="1" flipV="1">
              <a:off x="1908348" y="5976178"/>
              <a:ext cx="1013" cy="239042"/>
            </a:xfrm>
            <a:prstGeom prst="line">
              <a:avLst/>
            </a:prstGeom>
            <a:noFill/>
            <a:ln w="12700" algn="ctr">
              <a:solidFill>
                <a:schemeClr val="tx1"/>
              </a:solidFill>
              <a:round/>
              <a:headEnd/>
              <a:tailEnd type="none" w="lg" len="lg"/>
            </a:ln>
            <a:extLst>
              <a:ext uri="{909E8E84-426E-40DD-AFC4-6F175D3DCCD1}">
                <a14:hiddenFill xmlns:a14="http://schemas.microsoft.com/office/drawing/2010/main">
                  <a:noFill/>
                </a14:hiddenFill>
              </a:ext>
            </a:extLst>
          </p:spPr>
        </p:cxnSp>
        <p:cxnSp>
          <p:nvCxnSpPr>
            <p:cNvPr id="21531" name="直線コネクタ 40">
              <a:extLst>
                <a:ext uri="{FF2B5EF4-FFF2-40B4-BE49-F238E27FC236}">
                  <a16:creationId xmlns:a16="http://schemas.microsoft.com/office/drawing/2014/main" id="{8302AF6B-ABAF-6AE8-6AC5-A4D8C74B9BA8}"/>
                </a:ext>
              </a:extLst>
            </p:cNvPr>
            <p:cNvCxnSpPr>
              <a:cxnSpLocks noChangeShapeType="1"/>
              <a:stCxn id="21529" idx="0"/>
            </p:cNvCxnSpPr>
            <p:nvPr/>
          </p:nvCxnSpPr>
          <p:spPr bwMode="auto">
            <a:xfrm flipV="1">
              <a:off x="3225122" y="6094059"/>
              <a:ext cx="0" cy="125353"/>
            </a:xfrm>
            <a:prstGeom prst="line">
              <a:avLst/>
            </a:prstGeom>
            <a:noFill/>
            <a:ln w="12700" algn="ctr">
              <a:solidFill>
                <a:schemeClr val="tx1"/>
              </a:solidFill>
              <a:round/>
              <a:headEnd/>
              <a:tailEnd type="none" w="lg" len="lg"/>
            </a:ln>
            <a:extLst>
              <a:ext uri="{909E8E84-426E-40DD-AFC4-6F175D3DCCD1}">
                <a14:hiddenFill xmlns:a14="http://schemas.microsoft.com/office/drawing/2010/main">
                  <a:noFill/>
                </a14:hiddenFill>
              </a:ext>
            </a:extLst>
          </p:spPr>
        </p:cxnSp>
        <p:cxnSp>
          <p:nvCxnSpPr>
            <p:cNvPr id="21532" name="直線コネクタ 41">
              <a:extLst>
                <a:ext uri="{FF2B5EF4-FFF2-40B4-BE49-F238E27FC236}">
                  <a16:creationId xmlns:a16="http://schemas.microsoft.com/office/drawing/2014/main" id="{23BB63FE-0E19-8051-91A4-4782B4145DEA}"/>
                </a:ext>
              </a:extLst>
            </p:cNvPr>
            <p:cNvCxnSpPr>
              <a:cxnSpLocks noChangeShapeType="1"/>
            </p:cNvCxnSpPr>
            <p:nvPr/>
          </p:nvCxnSpPr>
          <p:spPr bwMode="auto">
            <a:xfrm flipH="1" flipV="1">
              <a:off x="1908348" y="6094060"/>
              <a:ext cx="1316774" cy="9311"/>
            </a:xfrm>
            <a:prstGeom prst="line">
              <a:avLst/>
            </a:prstGeom>
            <a:noFill/>
            <a:ln w="12700" algn="ctr">
              <a:solidFill>
                <a:schemeClr val="tx1"/>
              </a:solidFill>
              <a:round/>
              <a:headEnd/>
              <a:tailEnd type="none" w="lg" len="lg"/>
            </a:ln>
            <a:extLst>
              <a:ext uri="{909E8E84-426E-40DD-AFC4-6F175D3DCCD1}">
                <a14:hiddenFill xmlns:a14="http://schemas.microsoft.com/office/drawing/2010/main">
                  <a:noFill/>
                </a14:hiddenFill>
              </a:ext>
            </a:extLst>
          </p:spPr>
        </p:cxnSp>
        <p:sp>
          <p:nvSpPr>
            <p:cNvPr id="21533" name="Rectangle 5">
              <a:extLst>
                <a:ext uri="{FF2B5EF4-FFF2-40B4-BE49-F238E27FC236}">
                  <a16:creationId xmlns:a16="http://schemas.microsoft.com/office/drawing/2014/main" id="{9D60611A-7832-2E4A-FB10-EEBBEBAFCEA0}"/>
                </a:ext>
              </a:extLst>
            </p:cNvPr>
            <p:cNvSpPr>
              <a:spLocks noChangeArrowheads="1"/>
            </p:cNvSpPr>
            <p:nvPr/>
          </p:nvSpPr>
          <p:spPr bwMode="auto">
            <a:xfrm>
              <a:off x="2857057" y="4580408"/>
              <a:ext cx="1277678" cy="531419"/>
            </a:xfrm>
            <a:prstGeom prst="rect">
              <a:avLst/>
            </a:prstGeom>
            <a:solidFill>
              <a:schemeClr val="bg1"/>
            </a:solidFill>
            <a:ln w="12700" algn="ctr">
              <a:solidFill>
                <a:schemeClr val="tx1"/>
              </a:solidFill>
              <a:miter lim="800000"/>
              <a:headEnd/>
              <a:tailEnd type="none" w="lg" len="lg"/>
            </a:ln>
          </p:spPr>
          <p:txBody>
            <a:bodyPr lIns="72000" tIns="0" rIns="0" bIns="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sz="1100" b="1">
                  <a:latin typeface="ＭＳ Ｐゴシック" panose="020B0600070205080204" pitchFamily="50" charset="-128"/>
                  <a:ea typeface="ＭＳ Ｐゴシック" panose="020B0600070205080204" pitchFamily="50" charset="-128"/>
                  <a:cs typeface="Arial" panose="020B0604020202020204" pitchFamily="34" charset="0"/>
                </a:rPr>
                <a:t>協力企業名</a:t>
              </a:r>
              <a:endParaRPr kumimoji="0" lang="en-US" altLang="ja-JP" sz="1100" b="1">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100" b="1">
                  <a:latin typeface="ＭＳ Ｐゴシック" panose="020B0600070205080204" pitchFamily="50" charset="-128"/>
                  <a:ea typeface="ＭＳ Ｐゴシック" panose="020B0600070205080204" pitchFamily="50" charset="-128"/>
                  <a:cs typeface="Arial" panose="020B0604020202020204" pitchFamily="34" charset="0"/>
                </a:rPr>
                <a:t>担当者　役職　氏名</a:t>
              </a:r>
            </a:p>
          </p:txBody>
        </p:sp>
        <p:cxnSp>
          <p:nvCxnSpPr>
            <p:cNvPr id="21534" name="直線コネクタ 30">
              <a:extLst>
                <a:ext uri="{FF2B5EF4-FFF2-40B4-BE49-F238E27FC236}">
                  <a16:creationId xmlns:a16="http://schemas.microsoft.com/office/drawing/2014/main" id="{1373DF64-78A6-A9ED-988D-C4DB6496BB92}"/>
                </a:ext>
              </a:extLst>
            </p:cNvPr>
            <p:cNvCxnSpPr>
              <a:cxnSpLocks noChangeShapeType="1"/>
              <a:stCxn id="21533" idx="1"/>
            </p:cNvCxnSpPr>
            <p:nvPr/>
          </p:nvCxnSpPr>
          <p:spPr bwMode="auto">
            <a:xfrm flipH="1">
              <a:off x="2458273" y="4846118"/>
              <a:ext cx="398784" cy="0"/>
            </a:xfrm>
            <a:prstGeom prst="line">
              <a:avLst/>
            </a:prstGeom>
            <a:noFill/>
            <a:ln w="12700" algn="ctr">
              <a:solidFill>
                <a:schemeClr val="tx1"/>
              </a:solidFill>
              <a:round/>
              <a:headEnd/>
              <a:tailEnd type="none" w="lg" len="lg"/>
            </a:ln>
            <a:extLst>
              <a:ext uri="{909E8E84-426E-40DD-AFC4-6F175D3DCCD1}">
                <a14:hiddenFill xmlns:a14="http://schemas.microsoft.com/office/drawing/2010/main">
                  <a:noFill/>
                </a14:hiddenFill>
              </a:ext>
            </a:extLst>
          </p:spPr>
        </p:cxnSp>
      </p:grpSp>
      <p:sp>
        <p:nvSpPr>
          <p:cNvPr id="21515" name="Rectangle 5">
            <a:extLst>
              <a:ext uri="{FF2B5EF4-FFF2-40B4-BE49-F238E27FC236}">
                <a16:creationId xmlns:a16="http://schemas.microsoft.com/office/drawing/2014/main" id="{7B32653B-CA24-562F-28EE-E63488CF19A8}"/>
              </a:ext>
            </a:extLst>
          </p:cNvPr>
          <p:cNvSpPr>
            <a:spLocks noChangeArrowheads="1"/>
          </p:cNvSpPr>
          <p:nvPr/>
        </p:nvSpPr>
        <p:spPr bwMode="auto">
          <a:xfrm>
            <a:off x="1401763" y="4206875"/>
            <a:ext cx="1014412" cy="301625"/>
          </a:xfrm>
          <a:prstGeom prst="rect">
            <a:avLst/>
          </a:prstGeom>
          <a:noFill/>
          <a:ln w="12700" algn="ctr">
            <a:solidFill>
              <a:schemeClr val="tx1"/>
            </a:solidFill>
            <a:miter lim="800000"/>
            <a:headEnd/>
            <a:tailEnd type="none" w="lg" len="lg"/>
          </a:ln>
          <a:extLst>
            <a:ext uri="{909E8E84-426E-40DD-AFC4-6F175D3DCCD1}">
              <a14:hiddenFill xmlns:a14="http://schemas.microsoft.com/office/drawing/2010/main">
                <a:solidFill>
                  <a:srgbClr val="FFFFFF"/>
                </a:solidFill>
              </a14:hiddenFill>
            </a:ext>
          </a:extLst>
        </p:spPr>
        <p:txBody>
          <a:bodyPr lIns="90000" tIns="46800" rIns="90000" bIns="4680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algn="ctr" eaLnBrk="1" hangingPunct="1">
              <a:buFont typeface="Wingdings" panose="05000000000000000000" pitchFamily="2" charset="2"/>
              <a:buNone/>
            </a:pPr>
            <a:r>
              <a:rPr kumimoji="0" lang="ja-JP" altLang="en-US" sz="1200" b="1" dirty="0">
                <a:latin typeface="ＭＳ Ｐゴシック" panose="020B0600070205080204" pitchFamily="50" charset="-128"/>
                <a:ea typeface="ＭＳ Ｐゴシック" panose="020B0600070205080204" pitchFamily="50" charset="-128"/>
                <a:cs typeface="Arial" panose="020B0604020202020204" pitchFamily="34" charset="0"/>
              </a:rPr>
              <a:t>申請者</a:t>
            </a:r>
            <a:r>
              <a:rPr kumimoji="0" lang="en-US" altLang="ja-JP" sz="1200" b="1" dirty="0">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rPr>
              <a:t>(</a:t>
            </a:r>
            <a:r>
              <a:rPr kumimoji="0" lang="ja-JP" altLang="en-US" sz="1200" b="1" dirty="0">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rPr>
              <a:t>注</a:t>
            </a:r>
            <a:r>
              <a:rPr kumimoji="0" lang="en-US" altLang="ja-JP" sz="1200" b="1" dirty="0">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rPr>
              <a:t>1)</a:t>
            </a:r>
            <a:endParaRPr kumimoji="0" lang="ja-JP" altLang="en-US" sz="1200" b="1" dirty="0">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endParaRPr>
          </a:p>
        </p:txBody>
      </p:sp>
      <p:cxnSp>
        <p:nvCxnSpPr>
          <p:cNvPr id="31" name="直線コネクタ 30">
            <a:extLst>
              <a:ext uri="{FF2B5EF4-FFF2-40B4-BE49-F238E27FC236}">
                <a16:creationId xmlns:a16="http://schemas.microsoft.com/office/drawing/2014/main" id="{3BE9552B-5475-4AC4-24D1-0224B3E40557}"/>
              </a:ext>
            </a:extLst>
          </p:cNvPr>
          <p:cNvCxnSpPr>
            <a:cxnSpLocks/>
          </p:cNvCxnSpPr>
          <p:nvPr/>
        </p:nvCxnSpPr>
        <p:spPr>
          <a:xfrm flipV="1">
            <a:off x="2416175" y="4359275"/>
            <a:ext cx="232092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1517" name="Rectangle 5">
            <a:extLst>
              <a:ext uri="{FF2B5EF4-FFF2-40B4-BE49-F238E27FC236}">
                <a16:creationId xmlns:a16="http://schemas.microsoft.com/office/drawing/2014/main" id="{4945F9B3-FDA5-AFCA-9736-82B245A60D47}"/>
              </a:ext>
            </a:extLst>
          </p:cNvPr>
          <p:cNvSpPr>
            <a:spLocks noChangeArrowheads="1"/>
          </p:cNvSpPr>
          <p:nvPr/>
        </p:nvSpPr>
        <p:spPr bwMode="auto">
          <a:xfrm>
            <a:off x="4737100" y="4121150"/>
            <a:ext cx="1223963" cy="531813"/>
          </a:xfrm>
          <a:prstGeom prst="rect">
            <a:avLst/>
          </a:prstGeom>
          <a:noFill/>
          <a:ln w="12700" algn="ctr">
            <a:solidFill>
              <a:schemeClr val="tx1"/>
            </a:solidFill>
            <a:miter lim="800000"/>
            <a:headEnd/>
            <a:tailEnd type="none" w="lg" len="lg"/>
          </a:ln>
          <a:extLst>
            <a:ext uri="{909E8E84-426E-40DD-AFC4-6F175D3DCCD1}">
              <a14:hiddenFill xmlns:a14="http://schemas.microsoft.com/office/drawing/2010/main">
                <a:solidFill>
                  <a:srgbClr val="FFFFFF"/>
                </a:solidFill>
              </a14:hiddenFill>
            </a:ext>
          </a:extLst>
        </p:spPr>
        <p:txBody>
          <a:bodyPr lIns="90000" tIns="46800" rIns="90000" bIns="4680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sz="1200" b="1" dirty="0">
                <a:latin typeface="ＭＳ Ｐゴシック" panose="020B0600070205080204" pitchFamily="50" charset="-128"/>
                <a:ea typeface="ＭＳ Ｐゴシック" panose="020B0600070205080204" pitchFamily="50" charset="-128"/>
                <a:cs typeface="Arial" panose="020B0604020202020204" pitchFamily="34" charset="0"/>
              </a:rPr>
              <a:t>再委託先</a:t>
            </a:r>
            <a:r>
              <a:rPr kumimoji="0" lang="en-US" altLang="ja-JP" sz="1200" b="1" dirty="0">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rPr>
              <a:t>(</a:t>
            </a:r>
            <a:r>
              <a:rPr kumimoji="0" lang="ja-JP" altLang="en-US" sz="1200" b="1" dirty="0">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rPr>
              <a:t>注</a:t>
            </a:r>
            <a:r>
              <a:rPr kumimoji="0" lang="en-US" altLang="ja-JP" sz="1200" b="1" dirty="0">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rPr>
              <a:t>2)</a:t>
            </a:r>
          </a:p>
          <a:p>
            <a:pPr eaLnBrk="1" hangingPunct="1">
              <a:buFont typeface="Wingdings" panose="05000000000000000000" pitchFamily="2" charset="2"/>
              <a:buNone/>
            </a:pPr>
            <a:r>
              <a:rPr kumimoji="0" lang="ja-JP" altLang="en-US" sz="1200" b="1" dirty="0">
                <a:latin typeface="ＭＳ Ｐゴシック" panose="020B0600070205080204" pitchFamily="50" charset="-128"/>
                <a:ea typeface="ＭＳ Ｐゴシック" panose="020B0600070205080204" pitchFamily="50" charset="-128"/>
                <a:cs typeface="Arial" panose="020B0604020202020204" pitchFamily="34" charset="0"/>
              </a:rPr>
              <a:t>　－ </a:t>
            </a:r>
            <a:r>
              <a:rPr kumimoji="0" lang="en-US" altLang="ja-JP" sz="1200" b="1" dirty="0">
                <a:latin typeface="ＭＳ Ｐゴシック" panose="020B0600070205080204" pitchFamily="50" charset="-128"/>
                <a:ea typeface="ＭＳ Ｐゴシック" panose="020B0600070205080204" pitchFamily="50" charset="-128"/>
                <a:cs typeface="Arial" panose="020B0604020202020204" pitchFamily="34" charset="0"/>
              </a:rPr>
              <a:t>XXXXXXX</a:t>
            </a:r>
          </a:p>
          <a:p>
            <a:pPr eaLnBrk="1" hangingPunct="1">
              <a:buFont typeface="Wingdings" panose="05000000000000000000" pitchFamily="2" charset="2"/>
              <a:buNone/>
            </a:pPr>
            <a:r>
              <a:rPr kumimoji="0" lang="ja-JP" altLang="en-US" sz="1200" b="1" dirty="0">
                <a:latin typeface="ＭＳ Ｐゴシック" panose="020B0600070205080204" pitchFamily="50" charset="-128"/>
                <a:ea typeface="ＭＳ Ｐゴシック" panose="020B0600070205080204" pitchFamily="50" charset="-128"/>
                <a:cs typeface="Arial" panose="020B0604020202020204" pitchFamily="34" charset="0"/>
              </a:rPr>
              <a:t>　－ </a:t>
            </a:r>
            <a:r>
              <a:rPr kumimoji="0" lang="en-US" altLang="ja-JP" sz="1200" b="1" dirty="0">
                <a:latin typeface="ＭＳ Ｐゴシック" panose="020B0600070205080204" pitchFamily="50" charset="-128"/>
                <a:ea typeface="ＭＳ Ｐゴシック" panose="020B0600070205080204" pitchFamily="50" charset="-128"/>
                <a:cs typeface="Arial" panose="020B0604020202020204" pitchFamily="34" charset="0"/>
              </a:rPr>
              <a:t>XXXXXXX</a:t>
            </a:r>
            <a:endParaRPr kumimoji="0" lang="ja-JP" altLang="en-US" sz="1200" b="1" dirty="0">
              <a:latin typeface="ＭＳ Ｐゴシック" panose="020B0600070205080204" pitchFamily="50" charset="-128"/>
              <a:ea typeface="ＭＳ Ｐゴシック" panose="020B0600070205080204" pitchFamily="50" charset="-128"/>
              <a:cs typeface="Arial" panose="020B0604020202020204" pitchFamily="34" charset="0"/>
            </a:endParaRPr>
          </a:p>
        </p:txBody>
      </p:sp>
      <p:sp>
        <p:nvSpPr>
          <p:cNvPr id="21518" name="Rectangle 5">
            <a:extLst>
              <a:ext uri="{FF2B5EF4-FFF2-40B4-BE49-F238E27FC236}">
                <a16:creationId xmlns:a16="http://schemas.microsoft.com/office/drawing/2014/main" id="{02F20DED-92DD-8D45-397E-826F68C057E0}"/>
              </a:ext>
            </a:extLst>
          </p:cNvPr>
          <p:cNvSpPr>
            <a:spLocks noChangeArrowheads="1"/>
          </p:cNvSpPr>
          <p:nvPr/>
        </p:nvSpPr>
        <p:spPr bwMode="auto">
          <a:xfrm>
            <a:off x="4500563" y="4869160"/>
            <a:ext cx="5265737" cy="1408325"/>
          </a:xfrm>
          <a:prstGeom prst="rect">
            <a:avLst/>
          </a:prstGeom>
          <a:solidFill>
            <a:schemeClr val="bg1"/>
          </a:solidFill>
          <a:ln w="6350" algn="ctr">
            <a:solidFill>
              <a:schemeClr val="tx1"/>
            </a:solidFill>
            <a:miter lim="800000"/>
            <a:headEnd/>
            <a:tailEnd type="none" w="lg" len="lg"/>
          </a:ln>
        </p:spPr>
        <p:txBody>
          <a:bodyPr lIns="72000" tIns="0" rIns="0" bIns="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sz="1200" b="1" dirty="0">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rPr>
              <a:t>（注１）共同申請にあたっては、申請者（幹事法人）及び共同申請者の区別がつくように記載する。</a:t>
            </a:r>
            <a:br>
              <a:rPr kumimoji="0" lang="en-US" altLang="ja-JP" sz="1200" b="1" dirty="0">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rPr>
            </a:br>
            <a:br>
              <a:rPr kumimoji="0" lang="en-US" altLang="ja-JP" sz="1200" b="1" dirty="0">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rPr>
            </a:br>
            <a:r>
              <a:rPr kumimoji="0" lang="ja-JP" altLang="en-US" sz="1200" b="1" dirty="0">
                <a:solidFill>
                  <a:srgbClr val="FF0000"/>
                </a:solidFill>
                <a:latin typeface="ＭＳ Ｐゴシック" panose="020B0600070205080204" pitchFamily="50" charset="-128"/>
                <a:ea typeface="ＭＳ Ｐゴシック" panose="020B0600070205080204" pitchFamily="50" charset="-128"/>
                <a:cs typeface="Arial" panose="020B0604020202020204" pitchFamily="34" charset="0"/>
              </a:rPr>
              <a:t>（注２）再委託先が決まっており、事業開始から再委託先が業務を行う必要がある場合は、企画競争募集要領「別添３」を提出すること。（提出が無い場合、委託契約締結後に当局への申請手続きが発生する。）</a:t>
            </a:r>
          </a:p>
        </p:txBody>
      </p:sp>
      <p:sp>
        <p:nvSpPr>
          <p:cNvPr id="34" name="四角形: 角を丸くする 33">
            <a:extLst>
              <a:ext uri="{FF2B5EF4-FFF2-40B4-BE49-F238E27FC236}">
                <a16:creationId xmlns:a16="http://schemas.microsoft.com/office/drawing/2014/main" id="{45300EED-25B8-0C10-9104-C3C58A7FD563}"/>
              </a:ext>
            </a:extLst>
          </p:cNvPr>
          <p:cNvSpPr/>
          <p:nvPr/>
        </p:nvSpPr>
        <p:spPr>
          <a:xfrm>
            <a:off x="3225800" y="1576388"/>
            <a:ext cx="6540500" cy="2471737"/>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lang="ja-JP" altLang="en-US" sz="1400" dirty="0"/>
              <a:t>　</a:t>
            </a:r>
            <a:r>
              <a:rPr lang="en-US" altLang="ja-JP" sz="1400" dirty="0"/>
              <a:t>【</a:t>
            </a:r>
            <a:r>
              <a:rPr lang="ja-JP" altLang="en-US" sz="1400" dirty="0"/>
              <a:t>審査の視点</a:t>
            </a:r>
            <a:r>
              <a:rPr lang="en-US" altLang="ja-JP" sz="1400" dirty="0"/>
              <a:t>】</a:t>
            </a:r>
            <a:r>
              <a:rPr lang="ja-JP" altLang="en-US" sz="1400" dirty="0"/>
              <a:t>　</a:t>
            </a:r>
          </a:p>
          <a:p>
            <a:pPr>
              <a:defRPr/>
            </a:pPr>
            <a:r>
              <a:rPr lang="ja-JP" altLang="en-US" sz="1400" b="1" dirty="0"/>
              <a:t>　調査実施体制の有効性</a:t>
            </a:r>
          </a:p>
          <a:p>
            <a:pPr marL="285750" indent="-285750">
              <a:buFont typeface="Arial" panose="020B0604020202020204" pitchFamily="34" charset="0"/>
              <a:buChar char="•"/>
              <a:defRPr/>
            </a:pPr>
            <a:r>
              <a:rPr lang="ja-JP" altLang="en-US" sz="1400" dirty="0"/>
              <a:t>調査事業を行う上で適切な財政基盤を有しているか。</a:t>
            </a:r>
          </a:p>
          <a:p>
            <a:pPr marL="285750" indent="-285750">
              <a:buFont typeface="Arial" panose="020B0604020202020204" pitchFamily="34" charset="0"/>
              <a:buChar char="•"/>
              <a:defRPr/>
            </a:pPr>
            <a:r>
              <a:rPr lang="ja-JP" altLang="en-US" sz="1400" dirty="0"/>
              <a:t>調査事業の実施体制（要員数、体制、役割分担）が、実施内容と整合し、かつ適切な内容となっているか。</a:t>
            </a:r>
          </a:p>
          <a:p>
            <a:pPr marL="285750" indent="-285750">
              <a:buFont typeface="Arial" panose="020B0604020202020204" pitchFamily="34" charset="0"/>
              <a:buChar char="•"/>
              <a:defRPr/>
            </a:pPr>
            <a:r>
              <a:rPr lang="ja-JP" altLang="en-US" sz="1400" dirty="0"/>
              <a:t>調査事業を遂行可能な人数が適切に確保されているか。</a:t>
            </a:r>
          </a:p>
          <a:p>
            <a:pPr marL="285750" indent="-285750">
              <a:buFont typeface="Arial" panose="020B0604020202020204" pitchFamily="34" charset="0"/>
              <a:buChar char="•"/>
              <a:defRPr/>
            </a:pPr>
            <a:r>
              <a:rPr lang="ja-JP" altLang="en-US" sz="1400" dirty="0"/>
              <a:t>（再委託を行う場合）想定する再委託先について、業務範囲が具体的かつ適正な内容となっているか。</a:t>
            </a:r>
          </a:p>
          <a:p>
            <a:pPr marL="285750" indent="-285750">
              <a:buFont typeface="Arial" panose="020B0604020202020204" pitchFamily="34" charset="0"/>
              <a:buChar char="•"/>
              <a:defRPr/>
            </a:pPr>
            <a:r>
              <a:rPr lang="ja-JP" altLang="en-US" sz="1400" dirty="0"/>
              <a:t>円滑な調査事業遂行のための人員補助体制が組まれているか。</a:t>
            </a:r>
          </a:p>
          <a:p>
            <a:pPr marL="285750" indent="-285750">
              <a:buFont typeface="Arial" panose="020B0604020202020204" pitchFamily="34" charset="0"/>
              <a:buChar char="•"/>
              <a:defRPr/>
            </a:pPr>
            <a:r>
              <a:rPr lang="ja-JP" altLang="en-US" sz="1400" dirty="0"/>
              <a:t>当局からの要望等に迅速・柔軟に対応できる体制が整っているか。</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タイトル 1">
            <a:extLst>
              <a:ext uri="{FF2B5EF4-FFF2-40B4-BE49-F238E27FC236}">
                <a16:creationId xmlns:a16="http://schemas.microsoft.com/office/drawing/2014/main" id="{D3221680-5CAF-7B9A-E61F-4694258EE7B1}"/>
              </a:ext>
            </a:extLst>
          </p:cNvPr>
          <p:cNvSpPr>
            <a:spLocks noGrp="1"/>
          </p:cNvSpPr>
          <p:nvPr>
            <p:ph type="title"/>
          </p:nvPr>
        </p:nvSpPr>
        <p:spPr/>
        <p:txBody>
          <a:bodyPr/>
          <a:lstStyle/>
          <a:p>
            <a:r>
              <a:rPr lang="ja-JP" altLang="en-US"/>
              <a:t>３．調査事業実施主体の経験・能力</a:t>
            </a:r>
            <a:br>
              <a:rPr lang="ja-JP" altLang="en-US"/>
            </a:br>
            <a:r>
              <a:rPr lang="ja-JP" altLang="en-US"/>
              <a:t>　３．２　実施能力</a:t>
            </a:r>
            <a:br>
              <a:rPr lang="ja-JP" altLang="en-US"/>
            </a:br>
            <a:r>
              <a:rPr lang="ja-JP" altLang="en-US"/>
              <a:t>　３．３　ワーク･ライフ・バランス等の推進に関する指標</a:t>
            </a:r>
          </a:p>
        </p:txBody>
      </p:sp>
      <p:sp>
        <p:nvSpPr>
          <p:cNvPr id="22531" name="スライド番号プレースホルダー 2">
            <a:extLst>
              <a:ext uri="{FF2B5EF4-FFF2-40B4-BE49-F238E27FC236}">
                <a16:creationId xmlns:a16="http://schemas.microsoft.com/office/drawing/2014/main" id="{CECFEF0F-C58C-95EB-F805-2AACE003D1DF}"/>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fld id="{E09D16F2-C2FE-428C-A3B1-DAF4329C7A91}" type="slidenum">
              <a:rPr lang="ja-JP" altLang="en-GB" smtClean="0">
                <a:solidFill>
                  <a:srgbClr val="898989"/>
                </a:solidFill>
              </a:rPr>
              <a:pPr/>
              <a:t>8</a:t>
            </a:fld>
            <a:endParaRPr lang="en-GB" altLang="ja-JP">
              <a:solidFill>
                <a:srgbClr val="898989"/>
              </a:solidFill>
            </a:endParaRPr>
          </a:p>
        </p:txBody>
      </p:sp>
      <p:grpSp>
        <p:nvGrpSpPr>
          <p:cNvPr id="22532" name="グループ化 1">
            <a:extLst>
              <a:ext uri="{FF2B5EF4-FFF2-40B4-BE49-F238E27FC236}">
                <a16:creationId xmlns:a16="http://schemas.microsoft.com/office/drawing/2014/main" id="{6986DEA6-EF5A-8770-1ED6-70FAACF7C173}"/>
              </a:ext>
            </a:extLst>
          </p:cNvPr>
          <p:cNvGrpSpPr>
            <a:grpSpLocks/>
          </p:cNvGrpSpPr>
          <p:nvPr/>
        </p:nvGrpSpPr>
        <p:grpSpPr bwMode="auto">
          <a:xfrm>
            <a:off x="415925" y="954088"/>
            <a:ext cx="9001125" cy="649287"/>
            <a:chOff x="501650" y="954088"/>
            <a:chExt cx="8915400" cy="649287"/>
          </a:xfrm>
        </p:grpSpPr>
        <p:sp>
          <p:nvSpPr>
            <p:cNvPr id="22539" name="Rectangle 5">
              <a:extLst>
                <a:ext uri="{FF2B5EF4-FFF2-40B4-BE49-F238E27FC236}">
                  <a16:creationId xmlns:a16="http://schemas.microsoft.com/office/drawing/2014/main" id="{38536B74-46E7-37BB-0100-4128A767DA16}"/>
                </a:ext>
              </a:extLst>
            </p:cNvPr>
            <p:cNvSpPr>
              <a:spLocks noChangeArrowheads="1"/>
            </p:cNvSpPr>
            <p:nvPr/>
          </p:nvSpPr>
          <p:spPr bwMode="auto">
            <a:xfrm>
              <a:off x="1214917" y="954088"/>
              <a:ext cx="8202133" cy="649287"/>
            </a:xfrm>
            <a:prstGeom prst="rect">
              <a:avLst/>
            </a:prstGeom>
            <a:solidFill>
              <a:schemeClr val="bg1"/>
            </a:solidFill>
            <a:ln w="6350" algn="ctr">
              <a:solidFill>
                <a:schemeClr val="tx1"/>
              </a:solidFill>
              <a:miter lim="800000"/>
              <a:headEnd/>
              <a:tailEnd type="none" w="lg" len="lg"/>
            </a:ln>
          </p:spPr>
          <p:txBody>
            <a:bodyPr lIns="72000" tIns="0" rIns="36000" bIns="0" anchor="ctr"/>
            <a:lstStyle>
              <a:lvl1pPr marL="142875" indent="-142875">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Char char="§"/>
              </a:pPr>
              <a:r>
                <a:rPr kumimoji="0" lang="ja-JP" altLang="en-US" sz="1600">
                  <a:latin typeface="ＭＳ Ｐゴシック" panose="020B0600070205080204" pitchFamily="50" charset="-128"/>
                  <a:ea typeface="ＭＳ Ｐゴシック" panose="020B0600070205080204" pitchFamily="50" charset="-128"/>
                  <a:cs typeface="Arial" panose="020B0604020202020204" pitchFamily="34" charset="0"/>
                </a:rPr>
                <a:t>本事業に関する専門知識、ノウハウ、過去の経験等について記述する。</a:t>
              </a:r>
            </a:p>
          </p:txBody>
        </p:sp>
        <p:sp>
          <p:nvSpPr>
            <p:cNvPr id="22540" name="Rectangle 5">
              <a:extLst>
                <a:ext uri="{FF2B5EF4-FFF2-40B4-BE49-F238E27FC236}">
                  <a16:creationId xmlns:a16="http://schemas.microsoft.com/office/drawing/2014/main" id="{8BC46B9E-5A3A-EC83-BAC3-DBDE96751D7A}"/>
                </a:ext>
              </a:extLst>
            </p:cNvPr>
            <p:cNvSpPr>
              <a:spLocks noChangeArrowheads="1"/>
            </p:cNvSpPr>
            <p:nvPr/>
          </p:nvSpPr>
          <p:spPr bwMode="auto">
            <a:xfrm>
              <a:off x="501650" y="954089"/>
              <a:ext cx="713267" cy="649286"/>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a:latin typeface="ＭＳ Ｐゴシック" panose="020B0600070205080204" pitchFamily="50" charset="-128"/>
                  <a:ea typeface="ＭＳ Ｐゴシック" panose="020B0600070205080204" pitchFamily="50" charset="-128"/>
                  <a:cs typeface="Arial" panose="020B0604020202020204" pitchFamily="34" charset="0"/>
                </a:rPr>
                <a:t>記述内容</a:t>
              </a:r>
            </a:p>
          </p:txBody>
        </p:sp>
      </p:grpSp>
      <p:sp>
        <p:nvSpPr>
          <p:cNvPr id="22533" name="Rectangle 5">
            <a:extLst>
              <a:ext uri="{FF2B5EF4-FFF2-40B4-BE49-F238E27FC236}">
                <a16:creationId xmlns:a16="http://schemas.microsoft.com/office/drawing/2014/main" id="{F98664CC-BD1C-E7A1-58B3-F351B574C077}"/>
              </a:ext>
            </a:extLst>
          </p:cNvPr>
          <p:cNvSpPr>
            <a:spLocks noChangeArrowheads="1"/>
          </p:cNvSpPr>
          <p:nvPr/>
        </p:nvSpPr>
        <p:spPr bwMode="auto">
          <a:xfrm>
            <a:off x="407988" y="1944688"/>
            <a:ext cx="4545012" cy="792162"/>
          </a:xfrm>
          <a:prstGeom prst="rect">
            <a:avLst/>
          </a:prstGeom>
          <a:solidFill>
            <a:schemeClr val="bg1"/>
          </a:solidFill>
          <a:ln>
            <a:noFill/>
          </a:ln>
          <a:extLst>
            <a:ext uri="{91240B29-F687-4F45-9708-019B960494DF}">
              <a14:hiddenLine xmlns:a14="http://schemas.microsoft.com/office/drawing/2010/main" w="6350" algn="ctr">
                <a:solidFill>
                  <a:srgbClr val="000000"/>
                </a:solidFill>
                <a:miter lim="800000"/>
                <a:headEnd/>
                <a:tailEnd type="none" w="lg" len="lg"/>
              </a14:hiddenLine>
            </a:ext>
          </a:extLst>
        </p:spPr>
        <p:txBody>
          <a:bodyPr lIns="0" tIns="0" rIns="0" bIns="0"/>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・専門知識、ノウハウ</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ー　</a:t>
            </a:r>
            <a:r>
              <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rPr>
              <a:t>XXXXXXXX</a:t>
            </a: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ー　提案書に別途含める、</a:t>
            </a:r>
            <a:r>
              <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rPr>
              <a:t>XXXXXXXX</a:t>
            </a: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への参照　等</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p:txBody>
      </p:sp>
      <p:sp>
        <p:nvSpPr>
          <p:cNvPr id="22534" name="Rectangle 5">
            <a:extLst>
              <a:ext uri="{FF2B5EF4-FFF2-40B4-BE49-F238E27FC236}">
                <a16:creationId xmlns:a16="http://schemas.microsoft.com/office/drawing/2014/main" id="{D19EEA7E-6702-CF0E-C133-2D330D18BF7B}"/>
              </a:ext>
            </a:extLst>
          </p:cNvPr>
          <p:cNvSpPr>
            <a:spLocks noChangeArrowheads="1"/>
          </p:cNvSpPr>
          <p:nvPr/>
        </p:nvSpPr>
        <p:spPr bwMode="auto">
          <a:xfrm>
            <a:off x="415925" y="2987675"/>
            <a:ext cx="4897438" cy="296863"/>
          </a:xfrm>
          <a:prstGeom prst="rect">
            <a:avLst/>
          </a:prstGeom>
          <a:solidFill>
            <a:schemeClr val="bg1"/>
          </a:solidFill>
          <a:ln>
            <a:noFill/>
          </a:ln>
          <a:extLst>
            <a:ext uri="{91240B29-F687-4F45-9708-019B960494DF}">
              <a14:hiddenLine xmlns:a14="http://schemas.microsoft.com/office/drawing/2010/main" w="6350" algn="ctr">
                <a:solidFill>
                  <a:srgbClr val="000000"/>
                </a:solidFill>
                <a:miter lim="800000"/>
                <a:headEnd/>
                <a:tailEnd type="none" w="lg" len="lg"/>
              </a14:hiddenLine>
            </a:ext>
          </a:extLst>
        </p:spPr>
        <p:txBody>
          <a:bodyPr lIns="0" tIns="0" rIns="0" bIns="0"/>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・過去の実績（直近３年間の実績を、以下の項目等を含めて記述）</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p:txBody>
      </p:sp>
      <p:sp>
        <p:nvSpPr>
          <p:cNvPr id="22535" name="Rectangle 5">
            <a:extLst>
              <a:ext uri="{FF2B5EF4-FFF2-40B4-BE49-F238E27FC236}">
                <a16:creationId xmlns:a16="http://schemas.microsoft.com/office/drawing/2014/main" id="{2382F9C7-F9C4-2A39-A44B-B544B0313D04}"/>
              </a:ext>
            </a:extLst>
          </p:cNvPr>
          <p:cNvSpPr>
            <a:spLocks noChangeArrowheads="1"/>
          </p:cNvSpPr>
          <p:nvPr/>
        </p:nvSpPr>
        <p:spPr bwMode="auto">
          <a:xfrm>
            <a:off x="481013" y="3271838"/>
            <a:ext cx="4895850" cy="1309687"/>
          </a:xfrm>
          <a:prstGeom prst="rect">
            <a:avLst/>
          </a:prstGeom>
          <a:solidFill>
            <a:schemeClr val="bg1"/>
          </a:solidFill>
          <a:ln>
            <a:noFill/>
          </a:ln>
          <a:extLst>
            <a:ext uri="{91240B29-F687-4F45-9708-019B960494DF}">
              <a14:hiddenLine xmlns:a14="http://schemas.microsoft.com/office/drawing/2010/main" w="6350" algn="ctr">
                <a:solidFill>
                  <a:srgbClr val="000000"/>
                </a:solidFill>
                <a:miter lim="800000"/>
                <a:headEnd/>
                <a:tailEnd type="none" w="lg" len="lg"/>
              </a14:hiddenLine>
            </a:ext>
          </a:extLst>
        </p:spPr>
        <p:txBody>
          <a:bodyPr lIns="0" tIns="0" rIns="0" bIns="0"/>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ー　提出先（</a:t>
            </a:r>
            <a:r>
              <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rPr>
              <a:t>※</a:t>
            </a: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実名を記述できない場合は、必ずしも実名を記述</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する必要はない。その場合、例として「官公庁</a:t>
            </a:r>
            <a:r>
              <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rPr>
              <a:t>A</a:t>
            </a: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」といった形式</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とする。）</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ー　実施概要</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ー　実施時期</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ー　主たる業務実施担当者　等</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p:txBody>
      </p:sp>
      <p:sp>
        <p:nvSpPr>
          <p:cNvPr id="22536" name="Rectangle 5">
            <a:extLst>
              <a:ext uri="{FF2B5EF4-FFF2-40B4-BE49-F238E27FC236}">
                <a16:creationId xmlns:a16="http://schemas.microsoft.com/office/drawing/2014/main" id="{0F2E5445-A443-B6F6-3465-9B72FA6A343B}"/>
              </a:ext>
            </a:extLst>
          </p:cNvPr>
          <p:cNvSpPr>
            <a:spLocks noChangeArrowheads="1"/>
          </p:cNvSpPr>
          <p:nvPr/>
        </p:nvSpPr>
        <p:spPr bwMode="auto">
          <a:xfrm>
            <a:off x="495300" y="4979988"/>
            <a:ext cx="5394325" cy="793750"/>
          </a:xfrm>
          <a:prstGeom prst="rect">
            <a:avLst/>
          </a:prstGeom>
          <a:solidFill>
            <a:schemeClr val="bg1"/>
          </a:solidFill>
          <a:ln>
            <a:noFill/>
          </a:ln>
          <a:extLst>
            <a:ext uri="{91240B29-F687-4F45-9708-019B960494DF}">
              <a14:hiddenLine xmlns:a14="http://schemas.microsoft.com/office/drawing/2010/main" w="6350" algn="ctr">
                <a:solidFill>
                  <a:srgbClr val="000000"/>
                </a:solidFill>
                <a:miter lim="800000"/>
                <a:headEnd/>
                <a:tailEnd type="none" w="lg" len="lg"/>
              </a14:hiddenLine>
            </a:ext>
          </a:extLst>
        </p:spPr>
        <p:txBody>
          <a:bodyPr lIns="0" tIns="0" rIns="0" bIns="0"/>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・ワークライフ・バランス等の推進</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a:p>
            <a:pPr eaLnBrk="1" hangingPunct="1">
              <a:buFont typeface="Wingdings" panose="05000000000000000000" pitchFamily="2" charset="2"/>
              <a:buNone/>
            </a:pP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　ー　令和○年○月○日　</a:t>
            </a:r>
            <a:r>
              <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rPr>
              <a:t>XXXXXXXX</a:t>
            </a:r>
            <a:r>
              <a:rPr kumimoji="0" lang="ja-JP" altLang="en-US" sz="1400">
                <a:latin typeface="ＭＳ Ｐゴシック" panose="020B0600070205080204" pitchFamily="50" charset="-128"/>
                <a:ea typeface="ＭＳ Ｐゴシック" panose="020B0600070205080204" pitchFamily="50" charset="-128"/>
                <a:cs typeface="Arial" panose="020B0604020202020204" pitchFamily="34" charset="0"/>
              </a:rPr>
              <a:t>認定取得（添付ファイル参照）</a:t>
            </a:r>
            <a:endParaRPr kumimoji="0" lang="en-US" altLang="ja-JP" sz="1400">
              <a:latin typeface="ＭＳ Ｐゴシック" panose="020B0600070205080204" pitchFamily="50" charset="-128"/>
              <a:ea typeface="ＭＳ Ｐゴシック" panose="020B0600070205080204" pitchFamily="50" charset="-128"/>
              <a:cs typeface="Arial" panose="020B0604020202020204" pitchFamily="34" charset="0"/>
            </a:endParaRPr>
          </a:p>
        </p:txBody>
      </p:sp>
      <p:sp>
        <p:nvSpPr>
          <p:cNvPr id="22537" name="Rectangle 5">
            <a:extLst>
              <a:ext uri="{FF2B5EF4-FFF2-40B4-BE49-F238E27FC236}">
                <a16:creationId xmlns:a16="http://schemas.microsoft.com/office/drawing/2014/main" id="{635AB837-6B6C-DD61-4C6E-3C4DEC0B5421}"/>
              </a:ext>
            </a:extLst>
          </p:cNvPr>
          <p:cNvSpPr>
            <a:spLocks noChangeArrowheads="1"/>
          </p:cNvSpPr>
          <p:nvPr/>
        </p:nvSpPr>
        <p:spPr bwMode="auto">
          <a:xfrm>
            <a:off x="5164138" y="6416675"/>
            <a:ext cx="4246562" cy="320675"/>
          </a:xfrm>
          <a:prstGeom prst="rect">
            <a:avLst/>
          </a:prstGeom>
          <a:solidFill>
            <a:schemeClr val="bg1"/>
          </a:solidFill>
          <a:ln w="6350" algn="ctr">
            <a:solidFill>
              <a:schemeClr val="tx1"/>
            </a:solidFill>
            <a:miter lim="800000"/>
            <a:headEnd/>
            <a:tailEnd type="none" w="lg" len="lg"/>
          </a:ln>
        </p:spPr>
        <p:txBody>
          <a:bodyPr lIns="0" tIns="0" rIns="0" bIns="0" anchor="ctr"/>
          <a:lstStyle>
            <a:lvl1pPr>
              <a:defRPr kumimoji="1">
                <a:solidFill>
                  <a:schemeClr val="tx1"/>
                </a:solidFill>
                <a:latin typeface="游ゴシック" panose="020B0400000000000000" pitchFamily="50" charset="-128"/>
                <a:ea typeface="游ゴシック" panose="020B0400000000000000" pitchFamily="50" charset="-128"/>
              </a:defRPr>
            </a:lvl1pPr>
            <a:lvl2pPr marL="742950" indent="-285750">
              <a:defRPr kumimoji="1">
                <a:solidFill>
                  <a:schemeClr val="tx1"/>
                </a:solidFill>
                <a:latin typeface="游ゴシック" panose="020B0400000000000000" pitchFamily="50" charset="-128"/>
                <a:ea typeface="游ゴシック" panose="020B0400000000000000" pitchFamily="50" charset="-128"/>
              </a:defRPr>
            </a:lvl2pPr>
            <a:lvl3pPr marL="1143000" indent="-228600">
              <a:defRPr kumimoji="1">
                <a:solidFill>
                  <a:schemeClr val="tx1"/>
                </a:solidFill>
                <a:latin typeface="游ゴシック" panose="020B0400000000000000" pitchFamily="50" charset="-128"/>
                <a:ea typeface="游ゴシック" panose="020B0400000000000000" pitchFamily="50" charset="-128"/>
              </a:defRPr>
            </a:lvl3pPr>
            <a:lvl4pPr marL="1600200" indent="-228600">
              <a:defRPr kumimoji="1">
                <a:solidFill>
                  <a:schemeClr val="tx1"/>
                </a:solidFill>
                <a:latin typeface="游ゴシック" panose="020B0400000000000000" pitchFamily="50" charset="-128"/>
                <a:ea typeface="游ゴシック" panose="020B0400000000000000" pitchFamily="50" charset="-128"/>
              </a:defRPr>
            </a:lvl4pPr>
            <a:lvl5pPr marL="2057400" indent="-228600">
              <a:defRPr kumimoji="1">
                <a:solidFill>
                  <a:schemeClr val="tx1"/>
                </a:solidFill>
                <a:latin typeface="游ゴシック" panose="020B0400000000000000" pitchFamily="50" charset="-128"/>
                <a:ea typeface="游ゴシック" panose="020B0400000000000000" pitchFamily="50" charset="-128"/>
              </a:defRPr>
            </a:lvl5pPr>
            <a:lvl6pPr marL="25146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6pPr>
            <a:lvl7pPr marL="29718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7pPr>
            <a:lvl8pPr marL="34290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8pPr>
            <a:lvl9pPr marL="3886200" indent="-228600" eaLnBrk="0" fontAlgn="base" hangingPunct="0">
              <a:spcBef>
                <a:spcPct val="0"/>
              </a:spcBef>
              <a:spcAft>
                <a:spcPct val="0"/>
              </a:spcAft>
              <a:defRPr kumimoji="1">
                <a:solidFill>
                  <a:schemeClr val="tx1"/>
                </a:solidFill>
                <a:latin typeface="游ゴシック" panose="020B0400000000000000" pitchFamily="50" charset="-128"/>
                <a:ea typeface="游ゴシック" panose="020B0400000000000000" pitchFamily="50" charset="-128"/>
              </a:defRPr>
            </a:lvl9pPr>
          </a:lstStyle>
          <a:p>
            <a:pPr eaLnBrk="1" hangingPunct="1">
              <a:buFont typeface="Wingdings" panose="05000000000000000000" pitchFamily="2" charset="2"/>
              <a:buNone/>
            </a:pPr>
            <a:r>
              <a:rPr kumimoji="0" lang="en-US" altLang="ja-JP" sz="1200">
                <a:latin typeface="ＭＳ Ｐゴシック" panose="020B0600070205080204" pitchFamily="50" charset="-128"/>
                <a:ea typeface="ＭＳ Ｐゴシック" panose="020B0600070205080204" pitchFamily="50" charset="-128"/>
                <a:cs typeface="Arial" panose="020B0604020202020204" pitchFamily="34" charset="0"/>
              </a:rPr>
              <a:t>※</a:t>
            </a:r>
            <a:r>
              <a:rPr kumimoji="0" lang="ja-JP" altLang="en-US" sz="1200">
                <a:latin typeface="ＭＳ Ｐゴシック" panose="020B0600070205080204" pitchFamily="50" charset="-128"/>
                <a:ea typeface="ＭＳ Ｐゴシック" panose="020B0600070205080204" pitchFamily="50" charset="-128"/>
                <a:cs typeface="Arial" panose="020B0604020202020204" pitchFamily="34" charset="0"/>
              </a:rPr>
              <a:t>更に追加的な資料がある場合には、「補足資料」として添付。</a:t>
            </a:r>
          </a:p>
        </p:txBody>
      </p:sp>
      <p:sp>
        <p:nvSpPr>
          <p:cNvPr id="13" name="四角形: 角を丸くする 12">
            <a:extLst>
              <a:ext uri="{FF2B5EF4-FFF2-40B4-BE49-F238E27FC236}">
                <a16:creationId xmlns:a16="http://schemas.microsoft.com/office/drawing/2014/main" id="{EE06EF69-A828-FEE2-E65E-B4E9058ADD85}"/>
              </a:ext>
            </a:extLst>
          </p:cNvPr>
          <p:cNvSpPr/>
          <p:nvPr/>
        </p:nvSpPr>
        <p:spPr>
          <a:xfrm>
            <a:off x="5529263" y="1889125"/>
            <a:ext cx="4092575" cy="247173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lang="en-US" altLang="ja-JP" sz="1400" dirty="0"/>
              <a:t>【</a:t>
            </a:r>
            <a:r>
              <a:rPr lang="ja-JP" altLang="en-US" sz="1400" dirty="0"/>
              <a:t>審査の視点</a:t>
            </a:r>
            <a:r>
              <a:rPr lang="en-US" altLang="ja-JP" sz="1400" dirty="0"/>
              <a:t>】</a:t>
            </a:r>
          </a:p>
          <a:p>
            <a:pPr>
              <a:defRPr/>
            </a:pPr>
            <a:r>
              <a:rPr lang="ja-JP" altLang="en-US" sz="1400" b="1" dirty="0"/>
              <a:t>調査事業実施能力（組織）</a:t>
            </a:r>
          </a:p>
          <a:p>
            <a:pPr marL="285750" indent="-285750">
              <a:buFont typeface="Arial" panose="020B0604020202020204" pitchFamily="34" charset="0"/>
              <a:buChar char="•"/>
              <a:defRPr/>
            </a:pPr>
            <a:r>
              <a:rPr lang="ja-JP" altLang="en-US" sz="1400" dirty="0"/>
              <a:t>組織として、本調査事業に関連する専門知識やノウハウ等の蓄積があるか。</a:t>
            </a:r>
          </a:p>
          <a:p>
            <a:pPr marL="285750" indent="-285750">
              <a:buFont typeface="Arial" panose="020B0604020202020204" pitchFamily="34" charset="0"/>
              <a:buChar char="•"/>
              <a:defRPr/>
            </a:pPr>
            <a:r>
              <a:rPr lang="ja-JP" altLang="en-US" sz="1400" dirty="0"/>
              <a:t>組織として、本調査事業に関連する幅広い知見やネットワーク等を持っているか。</a:t>
            </a:r>
          </a:p>
          <a:p>
            <a:pPr marL="285750" indent="-285750">
              <a:buFont typeface="Arial" panose="020B0604020202020204" pitchFamily="34" charset="0"/>
              <a:buChar char="•"/>
              <a:defRPr/>
            </a:pPr>
            <a:r>
              <a:rPr lang="ja-JP" altLang="en-US" sz="1400" dirty="0"/>
              <a:t>女性活躍推進法、次世代法、若者雇用促進法に基づく認定等があるか。</a:t>
            </a: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1911</Words>
  <Application>Microsoft Office PowerPoint</Application>
  <PresentationFormat>A4 210 x 297 mm</PresentationFormat>
  <Paragraphs>219</Paragraphs>
  <Slides>10</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10</vt:i4>
      </vt:variant>
    </vt:vector>
  </HeadingPairs>
  <TitlesOfParts>
    <vt:vector size="18" baseType="lpstr">
      <vt:lpstr>ＭＳ Ｐゴシック</vt:lpstr>
      <vt:lpstr>ＭＳ ゴシック</vt:lpstr>
      <vt:lpstr>游ゴシック</vt:lpstr>
      <vt:lpstr>游ゴシック Light</vt:lpstr>
      <vt:lpstr>Arial</vt:lpstr>
      <vt:lpstr>Calibri</vt:lpstr>
      <vt:lpstr>Wingdings</vt:lpstr>
      <vt:lpstr>Office テーマ</vt:lpstr>
      <vt:lpstr>令和8年度沖縄型クリ－ンエネルギー導入促進調査事業  ー　提案書　ー</vt:lpstr>
      <vt:lpstr>１．事業の実施方針等 　１．１　事業概要</vt:lpstr>
      <vt:lpstr>PowerPoint プレゼンテーション</vt:lpstr>
      <vt:lpstr>１．事業の実施方針等 　１．３　事業実施内容</vt:lpstr>
      <vt:lpstr>１．事業の実施方針等 　１．４　事業実施計画（調査事業終了後５年間の計画）</vt:lpstr>
      <vt:lpstr>２．調査事業の内容等 　２．１　調査事業の内容等</vt:lpstr>
      <vt:lpstr>２．調査事業の内容等 　２．２　調査スケジュール</vt:lpstr>
      <vt:lpstr>３．調査事業実施主体の経験・能力 　３．１　実施体制</vt:lpstr>
      <vt:lpstr>３．調査事業実施主体の経験・能力 　３．２　実施能力 　３．３　ワーク･ライフ・バランス等の推進に関する指標</vt:lpstr>
      <vt:lpstr>４．調査事業従事者の経験・能力 　４．１　調査事業従事者の事業に関する知見・知識・専門性、類似事業の経験、資格等</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2026-02-03T05:02:44Z</dcterms:created>
  <dcterms:modified xsi:type="dcterms:W3CDTF">2026-02-03T05:03:18Z</dcterms:modified>
</cp:coreProperties>
</file>