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E86C8"/>
    <a:srgbClr val="7E1083"/>
    <a:srgbClr val="5FB955"/>
    <a:srgbClr val="8CCC84"/>
    <a:srgbClr val="B2CB7F"/>
    <a:srgbClr val="CCFF99"/>
    <a:srgbClr val="66FF33"/>
    <a:srgbClr val="00CC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78" d="100"/>
          <a:sy n="78" d="100"/>
        </p:scale>
        <p:origin x="1738" y="8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2026/2/26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343832"/>
              </p:ext>
            </p:extLst>
          </p:nvPr>
        </p:nvGraphicFramePr>
        <p:xfrm>
          <a:off x="79828" y="931321"/>
          <a:ext cx="9746343" cy="100008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0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4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5313">
                  <a:extLst>
                    <a:ext uri="{9D8B030D-6E8A-4147-A177-3AD203B41FA5}">
                      <a16:colId xmlns:a16="http://schemas.microsoft.com/office/drawing/2014/main" val="2742515942"/>
                    </a:ext>
                  </a:extLst>
                </a:gridCol>
                <a:gridCol w="1673844">
                  <a:extLst>
                    <a:ext uri="{9D8B030D-6E8A-4147-A177-3AD203B41FA5}">
                      <a16:colId xmlns:a16="http://schemas.microsoft.com/office/drawing/2014/main" val="2235978881"/>
                    </a:ext>
                  </a:extLst>
                </a:gridCol>
              </a:tblGrid>
              <a:tr h="4069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補助金申請額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</a:rPr>
                        <a:t> 円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60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事業の概要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9690" y="359229"/>
            <a:ext cx="5985823" cy="4535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192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84428"/>
            <a:ext cx="6549656" cy="445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令和８年度沖縄型スタートアップ拠点化推進事業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（地域課題解決型スタートアップ支援事業）</a:t>
            </a:r>
          </a:p>
        </p:txBody>
      </p:sp>
      <p:cxnSp>
        <p:nvCxnSpPr>
          <p:cNvPr id="11" name="直線コネクタ 10"/>
          <p:cNvCxnSpPr>
            <a:cxnSpLocks/>
          </p:cNvCxnSpPr>
          <p:nvPr/>
        </p:nvCxnSpPr>
        <p:spPr>
          <a:xfrm>
            <a:off x="111812" y="804942"/>
            <a:ext cx="598582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963358" y="4318500"/>
            <a:ext cx="7979281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69325-5035-8DFD-BFEF-FBD1AA4EB7E0}"/>
              </a:ext>
            </a:extLst>
          </p:cNvPr>
          <p:cNvSpPr/>
          <p:nvPr/>
        </p:nvSpPr>
        <p:spPr>
          <a:xfrm>
            <a:off x="6359452" y="314797"/>
            <a:ext cx="3465400" cy="515495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申請者名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584BF9-325A-4268-86E9-68450E743D32}"/>
              </a:ext>
            </a:extLst>
          </p:cNvPr>
          <p:cNvSpPr/>
          <p:nvPr/>
        </p:nvSpPr>
        <p:spPr>
          <a:xfrm>
            <a:off x="3265560" y="3819378"/>
            <a:ext cx="3374878" cy="332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申請書「３．事業内容」の概要を記載</a:t>
            </a:r>
            <a:endParaRPr lang="en-US" altLang="ja-JP" sz="1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796214C-EA12-B90B-CB07-4D7455AA8FFA}"/>
              </a:ext>
            </a:extLst>
          </p:cNvPr>
          <p:cNvSpPr/>
          <p:nvPr/>
        </p:nvSpPr>
        <p:spPr>
          <a:xfrm>
            <a:off x="79828" y="1931401"/>
            <a:ext cx="9746343" cy="477419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2026-02-25T23:52:38Z</dcterms:created>
  <dcterms:modified xsi:type="dcterms:W3CDTF">2026-02-25T23:52:51Z</dcterms:modified>
</cp:coreProperties>
</file>