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3"/>
  </p:notesMasterIdLst>
  <p:sldIdLst>
    <p:sldId id="461" r:id="rId2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86C8"/>
    <a:srgbClr val="7E1083"/>
    <a:srgbClr val="5FB955"/>
    <a:srgbClr val="8CCC84"/>
    <a:srgbClr val="B2CB7F"/>
    <a:srgbClr val="CCFF99"/>
    <a:srgbClr val="66FF33"/>
    <a:srgbClr val="00CC99"/>
    <a:srgbClr val="00FF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5873" autoAdjust="0"/>
  </p:normalViewPr>
  <p:slideViewPr>
    <p:cSldViewPr snapToGrid="0">
      <p:cViewPr varScale="1">
        <p:scale>
          <a:sx n="106" d="100"/>
          <a:sy n="106" d="100"/>
        </p:scale>
        <p:origin x="1926" y="12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8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9413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2"/>
            <a:ext cx="2919412" cy="4937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90F73343-A501-40EC-96EE-808513613A66}" type="datetimeFigureOut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1" y="4686300"/>
            <a:ext cx="5389563" cy="4440238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013"/>
            <a:ext cx="2919413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3781EB83-02FA-4BF6-832E-67A0E11A499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799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73707-36B0-408B-9F0E-A9650B96256A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36-B167-4397-9AFC-F22130D85DD0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37CB5-6866-436B-94E3-84B61437B84B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7457B-92F5-40DB-9C23-352EFB33E7CF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354D-6AAB-4D22-B1C2-3AA01FCF9408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F179-7FC5-4C60-B30A-0AD7E50990FA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0866-5901-4B3C-84EE-28A09939EFCC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DA22-05DC-4C1E-ABCF-F52B390AE2CB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B7087-76C3-41EF-987C-9FD4E9BC396A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5F7AC-18DB-45DD-9943-11411C34958D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D67E-5D9F-4DD8-B7AA-47D8070366BA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B9C0C-1DE3-44DB-A8F6-BBB5047B0E90}" type="datetime1">
              <a:rPr kumimoji="1" lang="ja-JP" altLang="en-US" smtClean="0"/>
              <a:t>2026/3/5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8CC77-7C3F-4F42-BE18-F028DB2765DB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14301" y="2831000"/>
            <a:ext cx="9656786" cy="39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ja-JP" altLang="en-US" sz="1400" dirty="0">
              <a:solidFill>
                <a:prstClr val="black"/>
              </a:solidFill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513787"/>
              </p:ext>
            </p:extLst>
          </p:nvPr>
        </p:nvGraphicFramePr>
        <p:xfrm>
          <a:off x="114301" y="880110"/>
          <a:ext cx="9656786" cy="195124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236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9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申請者名</a:t>
                      </a:r>
                      <a:endParaRPr kumimoji="1" lang="en-US" altLang="ja-JP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b="1" i="0" u="none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　</a:t>
                      </a:r>
                      <a:r>
                        <a:rPr kumimoji="1" lang="ja-JP" altLang="en-US" sz="1400" b="1" i="0" u="sng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●●</a:t>
                      </a:r>
                      <a:r>
                        <a:rPr kumimoji="1" lang="ja-JP" altLang="en-US" sz="1400" b="1" i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、●●、●●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97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補助金申請額（申請枠）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1" kern="120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  <a:cs typeface="+mn-cs"/>
                        </a:rPr>
                        <a:t>　</a:t>
                      </a:r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００，０００，０００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円（</a:t>
                      </a:r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●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枠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【</a:t>
                      </a:r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●●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型拠点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】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）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※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一般枠の場合は</a:t>
                      </a:r>
                      <a:r>
                        <a:rPr kumimoji="1" lang="en-US" altLang="ja-JP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【】</a:t>
                      </a:r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内は削除すること</a:t>
                      </a:r>
                      <a:endParaRPr kumimoji="1" lang="en-US" altLang="ja-JP" sz="1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施設のビジョン・コンセプト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4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4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305966"/>
                  </a:ext>
                </a:extLst>
              </a:tr>
              <a:tr h="46176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達成目標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4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400" b="0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230681"/>
                  </a:ext>
                </a:extLst>
              </a:tr>
              <a:tr h="304974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事業概要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669440"/>
                  </a:ext>
                </a:extLst>
              </a:tr>
            </a:tbl>
          </a:graphicData>
        </a:graphic>
      </p:graphicFrame>
      <p:sp>
        <p:nvSpPr>
          <p:cNvPr id="8" name="正方形/長方形 7"/>
          <p:cNvSpPr/>
          <p:nvPr/>
        </p:nvSpPr>
        <p:spPr>
          <a:xfrm>
            <a:off x="153981" y="446305"/>
            <a:ext cx="9619740" cy="384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53" tIns="42526" rIns="85053" bIns="42526" rtlCol="0" anchor="ctr"/>
          <a:lstStyle/>
          <a:p>
            <a:pPr algn="ctr"/>
            <a:r>
              <a:rPr lang="ja-JP" altLang="en-US" sz="2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事業名</a:t>
            </a:r>
            <a:endParaRPr lang="en-US" altLang="ja-JP" sz="20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9100490" y="41728"/>
            <a:ext cx="725682" cy="317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solidFill>
                  <a:prstClr val="black"/>
                </a:solidFill>
              </a:rPr>
              <a:t>別紙４</a:t>
            </a:r>
            <a:endParaRPr lang="ja-JP" altLang="en-US" sz="1200" dirty="0">
              <a:solidFill>
                <a:prstClr val="black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0" y="-69538"/>
            <a:ext cx="6172200" cy="461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053" tIns="42526" rIns="85053" bIns="42526" rtlCol="0" anchor="ctr"/>
          <a:lstStyle/>
          <a:p>
            <a:r>
              <a:rPr lang="ja-JP" altLang="en-US" sz="12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令和８年度沖縄型スタートアップ拠点化</a:t>
            </a:r>
            <a:r>
              <a:rPr lang="ja-JP" altLang="en-US" sz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推進事業</a:t>
            </a:r>
            <a:r>
              <a:rPr lang="ja-JP" altLang="en-US" sz="1200" dirty="0">
                <a:ln w="1905">
                  <a:noFill/>
                </a:ln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（スタートアップ集積拠点支援事業）</a:t>
            </a:r>
          </a:p>
        </p:txBody>
      </p:sp>
      <p:cxnSp>
        <p:nvCxnSpPr>
          <p:cNvPr id="11" name="直線コネクタ 10"/>
          <p:cNvCxnSpPr/>
          <p:nvPr/>
        </p:nvCxnSpPr>
        <p:spPr>
          <a:xfrm>
            <a:off x="158981" y="804942"/>
            <a:ext cx="9558796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角丸四角形吹き出し 13"/>
          <p:cNvSpPr/>
          <p:nvPr/>
        </p:nvSpPr>
        <p:spPr>
          <a:xfrm>
            <a:off x="7276214" y="425738"/>
            <a:ext cx="1985420" cy="509514"/>
          </a:xfrm>
          <a:prstGeom prst="wedgeRoundRectCallout">
            <a:avLst>
              <a:gd name="adj1" fmla="val -60719"/>
              <a:gd name="adj2" fmla="val 5951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354230" y="473587"/>
            <a:ext cx="18542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2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連携主体の場合は、代表機関名に下線を引くこと</a:t>
            </a:r>
            <a:endParaRPr lang="ja-JP" altLang="en-US" sz="1200" dirty="0">
              <a:solidFill>
                <a:prstClr val="black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39E92CA-ED65-D717-B873-BC9A43E1C8F4}"/>
              </a:ext>
            </a:extLst>
          </p:cNvPr>
          <p:cNvSpPr/>
          <p:nvPr/>
        </p:nvSpPr>
        <p:spPr>
          <a:xfrm>
            <a:off x="1565934" y="4676997"/>
            <a:ext cx="7189445" cy="46751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事業概要は図・イラスト、写真等を使ってわかりやすく記載のこと。（</a:t>
            </a:r>
            <a:r>
              <a:rPr lang="en-US" altLang="ja-JP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枚に収めること）</a:t>
            </a:r>
          </a:p>
        </p:txBody>
      </p:sp>
    </p:spTree>
    <p:extLst>
      <p:ext uri="{BB962C8B-B14F-4D97-AF65-F5344CB8AC3E}">
        <p14:creationId xmlns:p14="http://schemas.microsoft.com/office/powerpoint/2010/main" val="884520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A4 210 x 297 mm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2026-03-05T00:38:55Z</dcterms:created>
  <dcterms:modified xsi:type="dcterms:W3CDTF">2026-03-05T00:39:03Z</dcterms:modified>
</cp:coreProperties>
</file>