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923" r:id="rId1"/>
  </p:sldMasterIdLst>
  <p:notesMasterIdLst>
    <p:notesMasterId r:id="rId10"/>
  </p:notesMasterIdLst>
  <p:handoutMasterIdLst>
    <p:handoutMasterId r:id="rId11"/>
  </p:handoutMasterIdLst>
  <p:sldIdLst>
    <p:sldId id="3276" r:id="rId2"/>
    <p:sldId id="3274" r:id="rId3"/>
    <p:sldId id="3288" r:id="rId4"/>
    <p:sldId id="259" r:id="rId5"/>
    <p:sldId id="3280" r:id="rId6"/>
    <p:sldId id="3282" r:id="rId7"/>
    <p:sldId id="3289" r:id="rId8"/>
    <p:sldId id="3284" r:id="rId9"/>
  </p:sldIdLst>
  <p:sldSz cx="9906000" cy="6858000" type="A4"/>
  <p:notesSz cx="6735763" cy="9866313"/>
  <p:defaultTextStyle>
    <a:defPPr>
      <a:defRPr lang="ja-JP"/>
    </a:defPPr>
    <a:lvl1pPr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1pPr>
    <a:lvl2pPr marL="457200"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2pPr>
    <a:lvl3pPr marL="914400"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3pPr>
    <a:lvl4pPr marL="1371600"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4pPr>
    <a:lvl5pPr marL="1828800"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5pPr>
    <a:lvl6pPr marL="2286000" algn="l" defTabSz="914400" rtl="0" eaLnBrk="1" latinLnBrk="0" hangingPunct="1">
      <a:defRPr kumimoji="1" kern="1200">
        <a:solidFill>
          <a:schemeClr val="tx1"/>
        </a:solidFill>
        <a:latin typeface="游ゴシック" panose="020B0400000000000000" pitchFamily="50" charset="-128"/>
        <a:ea typeface="游ゴシック" panose="020B0400000000000000" pitchFamily="50" charset="-128"/>
        <a:cs typeface="+mn-cs"/>
      </a:defRPr>
    </a:lvl6pPr>
    <a:lvl7pPr marL="2743200" algn="l" defTabSz="914400" rtl="0" eaLnBrk="1" latinLnBrk="0" hangingPunct="1">
      <a:defRPr kumimoji="1" kern="1200">
        <a:solidFill>
          <a:schemeClr val="tx1"/>
        </a:solidFill>
        <a:latin typeface="游ゴシック" panose="020B0400000000000000" pitchFamily="50" charset="-128"/>
        <a:ea typeface="游ゴシック" panose="020B0400000000000000" pitchFamily="50" charset="-128"/>
        <a:cs typeface="+mn-cs"/>
      </a:defRPr>
    </a:lvl7pPr>
    <a:lvl8pPr marL="3200400" algn="l" defTabSz="914400" rtl="0" eaLnBrk="1" latinLnBrk="0" hangingPunct="1">
      <a:defRPr kumimoji="1" kern="1200">
        <a:solidFill>
          <a:schemeClr val="tx1"/>
        </a:solidFill>
        <a:latin typeface="游ゴシック" panose="020B0400000000000000" pitchFamily="50" charset="-128"/>
        <a:ea typeface="游ゴシック" panose="020B0400000000000000" pitchFamily="50" charset="-128"/>
        <a:cs typeface="+mn-cs"/>
      </a:defRPr>
    </a:lvl8pPr>
    <a:lvl9pPr marL="3657600" algn="l" defTabSz="914400" rtl="0" eaLnBrk="1" latinLnBrk="0" hangingPunct="1">
      <a:defRPr kumimoji="1" kern="1200">
        <a:solidFill>
          <a:schemeClr val="tx1"/>
        </a:solidFill>
        <a:latin typeface="游ゴシック" panose="020B0400000000000000" pitchFamily="50" charset="-128"/>
        <a:ea typeface="游ゴシック" panose="020B0400000000000000" pitchFamily="50" charset="-128"/>
        <a:cs typeface="+mn-cs"/>
      </a:defRPr>
    </a:lvl9pPr>
  </p:defaultTextStyle>
  <p:extLst>
    <p:ext uri="{EFAFB233-063F-42B5-8137-9DF3F51BA10A}">
      <p15:sldGuideLst xmlns:p15="http://schemas.microsoft.com/office/powerpoint/2012/main">
        <p15:guide id="1" orient="horz" pos="2750">
          <p15:clr>
            <a:srgbClr val="A4A3A4"/>
          </p15:clr>
        </p15:guide>
        <p15:guide id="2" orient="horz" pos="3113">
          <p15:clr>
            <a:srgbClr val="A4A3A4"/>
          </p15:clr>
        </p15:guide>
        <p15:guide id="3" orient="horz" pos="1117">
          <p15:clr>
            <a:srgbClr val="A4A3A4"/>
          </p15:clr>
        </p15:guide>
        <p15:guide id="4" orient="horz" pos="3884">
          <p15:clr>
            <a:srgbClr val="A4A3A4"/>
          </p15:clr>
        </p15:guide>
        <p15:guide id="5" pos="3483">
          <p15:clr>
            <a:srgbClr val="A4A3A4"/>
          </p15:clr>
        </p15:guide>
        <p15:guide id="6" pos="399">
          <p15:clr>
            <a:srgbClr val="A4A3A4"/>
          </p15:clr>
        </p15:guide>
        <p15:guide id="7" pos="5841">
          <p15:clr>
            <a:srgbClr val="A4A3A4"/>
          </p15:clr>
        </p15:guide>
        <p15:guide id="8" pos="3936">
          <p15:clr>
            <a:srgbClr val="A4A3A4"/>
          </p15:clr>
        </p15:guide>
      </p15:sldGuideLst>
    </p:ext>
    <p:ext uri="{2D200454-40CA-4A62-9FC3-DE9A4176ACB9}">
      <p15:notesGuideLst xmlns:p15="http://schemas.microsoft.com/office/powerpoint/2012/main">
        <p15:guide id="1" orient="horz" pos="3107">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3399FF"/>
    <a:srgbClr val="663300"/>
    <a:srgbClr val="FFCC00"/>
    <a:srgbClr val="FF99FF"/>
    <a:srgbClr val="CC99FF"/>
    <a:srgbClr val="9966FF"/>
    <a:srgbClr val="C37E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25" autoAdjust="0"/>
    <p:restoredTop sz="95995" autoAdjust="0"/>
  </p:normalViewPr>
  <p:slideViewPr>
    <p:cSldViewPr snapToObjects="1">
      <p:cViewPr varScale="1">
        <p:scale>
          <a:sx n="78" d="100"/>
          <a:sy n="78" d="100"/>
        </p:scale>
        <p:origin x="1325" y="67"/>
      </p:cViewPr>
      <p:guideLst>
        <p:guide orient="horz" pos="2750"/>
        <p:guide orient="horz" pos="3113"/>
        <p:guide orient="horz" pos="1117"/>
        <p:guide orient="horz" pos="3884"/>
        <p:guide pos="3483"/>
        <p:guide pos="399"/>
        <p:guide pos="5841"/>
        <p:guide pos="3936"/>
      </p:guideLst>
    </p:cSldViewPr>
  </p:slideViewPr>
  <p:outlineViewPr>
    <p:cViewPr>
      <p:scale>
        <a:sx n="33" d="100"/>
        <a:sy n="33" d="100"/>
      </p:scale>
      <p:origin x="0" y="7134"/>
    </p:cViewPr>
  </p:outlineViewPr>
  <p:notesTextViewPr>
    <p:cViewPr>
      <p:scale>
        <a:sx n="75" d="100"/>
        <a:sy n="75" d="100"/>
      </p:scale>
      <p:origin x="0" y="0"/>
    </p:cViewPr>
  </p:notesTextViewPr>
  <p:sorterViewPr>
    <p:cViewPr>
      <p:scale>
        <a:sx n="75" d="100"/>
        <a:sy n="75" d="100"/>
      </p:scale>
      <p:origin x="0" y="0"/>
    </p:cViewPr>
  </p:sorterViewPr>
  <p:notesViewPr>
    <p:cSldViewPr snapToObjects="1">
      <p:cViewPr varScale="1">
        <p:scale>
          <a:sx n="79" d="100"/>
          <a:sy n="79" d="100"/>
        </p:scale>
        <p:origin x="-2142" y="-90"/>
      </p:cViewPr>
      <p:guideLst>
        <p:guide orient="horz" pos="3107"/>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76122585-A466-70DA-2CCF-53792BE16451}"/>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765" tIns="45883" rIns="91765" bIns="45883" numCol="1" anchor="t" anchorCtr="0" compatLnSpc="1">
            <a:prstTxWarp prst="textNoShape">
              <a:avLst/>
            </a:prstTxWarp>
          </a:bodyPr>
          <a:lstStyle>
            <a:lvl1pPr algn="l" defTabSz="918433" eaLnBrk="1" fontAlgn="auto" hangingPunct="1">
              <a:spcBef>
                <a:spcPct val="0"/>
              </a:spcBef>
              <a:spcAft>
                <a:spcPts val="0"/>
              </a:spcAft>
              <a:buFontTx/>
              <a:buNone/>
              <a:defRPr sz="1200">
                <a:latin typeface="Arial" charset="0"/>
                <a:ea typeface="+mn-ea"/>
                <a:cs typeface="Arial" charset="0"/>
              </a:defRPr>
            </a:lvl1pPr>
          </a:lstStyle>
          <a:p>
            <a:pPr>
              <a:defRPr/>
            </a:pPr>
            <a:endParaRPr lang="en-US" altLang="ja-JP"/>
          </a:p>
        </p:txBody>
      </p:sp>
      <p:sp>
        <p:nvSpPr>
          <p:cNvPr id="49155" name="Rectangle 3">
            <a:extLst>
              <a:ext uri="{FF2B5EF4-FFF2-40B4-BE49-F238E27FC236}">
                <a16:creationId xmlns:a16="http://schemas.microsoft.com/office/drawing/2014/main" id="{DAD768F9-8F42-76E0-EE97-6248C5A291DB}"/>
              </a:ext>
            </a:extLst>
          </p:cNvPr>
          <p:cNvSpPr>
            <a:spLocks noGrp="1" noChangeArrowheads="1"/>
          </p:cNvSpPr>
          <p:nvPr>
            <p:ph type="dt" sz="quarter" idx="1"/>
          </p:nvPr>
        </p:nvSpPr>
        <p:spPr bwMode="auto">
          <a:xfrm>
            <a:off x="3816350" y="0"/>
            <a:ext cx="2917825" cy="493713"/>
          </a:xfrm>
          <a:prstGeom prst="rect">
            <a:avLst/>
          </a:prstGeom>
          <a:noFill/>
          <a:ln w="9525">
            <a:noFill/>
            <a:miter lim="800000"/>
            <a:headEnd/>
            <a:tailEnd/>
          </a:ln>
          <a:effectLst/>
        </p:spPr>
        <p:txBody>
          <a:bodyPr vert="horz" wrap="square" lIns="91765" tIns="45883" rIns="91765" bIns="45883" numCol="1" anchor="t" anchorCtr="0" compatLnSpc="1">
            <a:prstTxWarp prst="textNoShape">
              <a:avLst/>
            </a:prstTxWarp>
          </a:bodyPr>
          <a:lstStyle>
            <a:lvl1pPr algn="r" defTabSz="918433" eaLnBrk="1" fontAlgn="auto" hangingPunct="1">
              <a:spcBef>
                <a:spcPct val="0"/>
              </a:spcBef>
              <a:spcAft>
                <a:spcPts val="0"/>
              </a:spcAft>
              <a:buFontTx/>
              <a:buNone/>
              <a:defRPr sz="900">
                <a:latin typeface="Arial" charset="0"/>
                <a:ea typeface="+mn-ea"/>
                <a:cs typeface="Arial" charset="0"/>
              </a:defRPr>
            </a:lvl1pPr>
          </a:lstStyle>
          <a:p>
            <a:pPr>
              <a:defRPr/>
            </a:pPr>
            <a:endParaRPr lang="en-US" altLang="ja-JP"/>
          </a:p>
        </p:txBody>
      </p:sp>
      <p:sp>
        <p:nvSpPr>
          <p:cNvPr id="49156" name="Rectangle 4">
            <a:extLst>
              <a:ext uri="{FF2B5EF4-FFF2-40B4-BE49-F238E27FC236}">
                <a16:creationId xmlns:a16="http://schemas.microsoft.com/office/drawing/2014/main" id="{9A1D0751-D99E-2FF1-1D0D-DC107A030D43}"/>
              </a:ext>
            </a:extLst>
          </p:cNvPr>
          <p:cNvSpPr>
            <a:spLocks noGrp="1" noChangeArrowheads="1"/>
          </p:cNvSpPr>
          <p:nvPr>
            <p:ph type="ftr" sz="quarter" idx="2"/>
          </p:nvPr>
        </p:nvSpPr>
        <p:spPr bwMode="auto">
          <a:xfrm>
            <a:off x="0" y="9371013"/>
            <a:ext cx="2919413" cy="493712"/>
          </a:xfrm>
          <a:prstGeom prst="rect">
            <a:avLst/>
          </a:prstGeom>
          <a:noFill/>
          <a:ln w="9525">
            <a:noFill/>
            <a:miter lim="800000"/>
            <a:headEnd/>
            <a:tailEnd/>
          </a:ln>
          <a:effectLst/>
        </p:spPr>
        <p:txBody>
          <a:bodyPr vert="horz" wrap="square" lIns="91765" tIns="45883" rIns="91765" bIns="45883" numCol="1" anchor="b" anchorCtr="0" compatLnSpc="1">
            <a:prstTxWarp prst="textNoShape">
              <a:avLst/>
            </a:prstTxWarp>
          </a:bodyPr>
          <a:lstStyle>
            <a:lvl1pPr algn="l" defTabSz="918433" eaLnBrk="1" fontAlgn="auto" hangingPunct="1">
              <a:spcBef>
                <a:spcPct val="0"/>
              </a:spcBef>
              <a:spcAft>
                <a:spcPts val="0"/>
              </a:spcAft>
              <a:buFontTx/>
              <a:buNone/>
              <a:defRPr sz="900">
                <a:latin typeface="Arial" charset="0"/>
                <a:ea typeface="+mn-ea"/>
                <a:cs typeface="Arial" charset="0"/>
              </a:defRPr>
            </a:lvl1pPr>
          </a:lstStyle>
          <a:p>
            <a:pPr>
              <a:defRPr/>
            </a:pPr>
            <a:r>
              <a:rPr lang="ja-JP" altLang="en-US"/>
              <a:t>IBM Confidential</a:t>
            </a:r>
            <a:endParaRPr lang="en-US" altLang="ja-JP" dirty="0"/>
          </a:p>
        </p:txBody>
      </p:sp>
      <p:sp>
        <p:nvSpPr>
          <p:cNvPr id="49157" name="Rectangle 5">
            <a:extLst>
              <a:ext uri="{FF2B5EF4-FFF2-40B4-BE49-F238E27FC236}">
                <a16:creationId xmlns:a16="http://schemas.microsoft.com/office/drawing/2014/main" id="{1B4A3C50-8A57-4334-A7C9-4EA08BE72BD9}"/>
              </a:ext>
            </a:extLst>
          </p:cNvPr>
          <p:cNvSpPr>
            <a:spLocks noGrp="1" noChangeArrowheads="1"/>
          </p:cNvSpPr>
          <p:nvPr>
            <p:ph type="sldNum" sz="quarter" idx="3"/>
          </p:nvPr>
        </p:nvSpPr>
        <p:spPr bwMode="auto">
          <a:xfrm>
            <a:off x="3816350" y="9371013"/>
            <a:ext cx="2917825" cy="493712"/>
          </a:xfrm>
          <a:prstGeom prst="rect">
            <a:avLst/>
          </a:prstGeom>
          <a:noFill/>
          <a:ln w="9525">
            <a:noFill/>
            <a:miter lim="800000"/>
            <a:headEnd/>
            <a:tailEnd/>
          </a:ln>
          <a:effectLst/>
        </p:spPr>
        <p:txBody>
          <a:bodyPr vert="horz" wrap="square" lIns="91765" tIns="45883" rIns="91765" bIns="45883" numCol="1" anchor="b" anchorCtr="0" compatLnSpc="1">
            <a:prstTxWarp prst="textNoShape">
              <a:avLst/>
            </a:prstTxWarp>
          </a:bodyPr>
          <a:lstStyle>
            <a:lvl1pPr algn="r" defTabSz="917433" eaLnBrk="1" hangingPunct="1">
              <a:defRPr sz="900">
                <a:latin typeface="Calibri" panose="020F0502020204030204" pitchFamily="34" charset="0"/>
                <a:ea typeface="ＭＳ Ｐゴシック" panose="020B0600070205080204" pitchFamily="50" charset="-128"/>
              </a:defRPr>
            </a:lvl1pPr>
          </a:lstStyle>
          <a:p>
            <a:pPr>
              <a:defRPr/>
            </a:pPr>
            <a:fld id="{F53215BD-181D-4F4C-BB92-5C40675D336C}" type="slidenum">
              <a:rPr lang="ja-JP" altLang="en-US"/>
              <a:pPr>
                <a:defRPr/>
              </a:pPr>
              <a:t>‹#›</a:t>
            </a:fld>
            <a:endParaRPr lang="en-US" altLang="ja-JP"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D6BDE222-5ADB-08A7-41B3-4ABA971A670E}"/>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765" tIns="45883" rIns="91765" bIns="45883" numCol="1" anchor="t" anchorCtr="0" compatLnSpc="1">
            <a:prstTxWarp prst="textNoShape">
              <a:avLst/>
            </a:prstTxWarp>
          </a:bodyPr>
          <a:lstStyle>
            <a:lvl1pPr algn="l" defTabSz="918433" eaLnBrk="1" fontAlgn="auto" hangingPunct="1">
              <a:spcBef>
                <a:spcPct val="0"/>
              </a:spcBef>
              <a:spcAft>
                <a:spcPts val="0"/>
              </a:spcAft>
              <a:buFontTx/>
              <a:buNone/>
              <a:defRPr sz="1000" b="1">
                <a:latin typeface="Arial" charset="0"/>
                <a:ea typeface="+mn-ea"/>
                <a:cs typeface="Arial" charset="0"/>
              </a:defRPr>
            </a:lvl1pPr>
          </a:lstStyle>
          <a:p>
            <a:pPr>
              <a:defRPr/>
            </a:pPr>
            <a:endParaRPr lang="en-US" altLang="ja-JP"/>
          </a:p>
        </p:txBody>
      </p:sp>
      <p:sp>
        <p:nvSpPr>
          <p:cNvPr id="25603" name="Rectangle 3">
            <a:extLst>
              <a:ext uri="{FF2B5EF4-FFF2-40B4-BE49-F238E27FC236}">
                <a16:creationId xmlns:a16="http://schemas.microsoft.com/office/drawing/2014/main" id="{D6BA00E9-751F-E828-5A31-A47117817A4A}"/>
              </a:ext>
            </a:extLst>
          </p:cNvPr>
          <p:cNvSpPr>
            <a:spLocks noGrp="1" noChangeArrowheads="1"/>
          </p:cNvSpPr>
          <p:nvPr>
            <p:ph type="dt" idx="1"/>
          </p:nvPr>
        </p:nvSpPr>
        <p:spPr bwMode="auto">
          <a:xfrm>
            <a:off x="3816350" y="0"/>
            <a:ext cx="2917825" cy="493713"/>
          </a:xfrm>
          <a:prstGeom prst="rect">
            <a:avLst/>
          </a:prstGeom>
          <a:noFill/>
          <a:ln w="9525">
            <a:noFill/>
            <a:miter lim="800000"/>
            <a:headEnd/>
            <a:tailEnd/>
          </a:ln>
          <a:effectLst/>
        </p:spPr>
        <p:txBody>
          <a:bodyPr vert="horz" wrap="square" lIns="91765" tIns="45883" rIns="91765" bIns="45883" numCol="1" anchor="t" anchorCtr="0" compatLnSpc="1">
            <a:prstTxWarp prst="textNoShape">
              <a:avLst/>
            </a:prstTxWarp>
          </a:bodyPr>
          <a:lstStyle>
            <a:lvl1pPr algn="r" defTabSz="918433" eaLnBrk="1" fontAlgn="auto" hangingPunct="1">
              <a:spcBef>
                <a:spcPct val="0"/>
              </a:spcBef>
              <a:spcAft>
                <a:spcPts val="0"/>
              </a:spcAft>
              <a:buFontTx/>
              <a:buNone/>
              <a:defRPr sz="900">
                <a:latin typeface="Arial" charset="0"/>
                <a:ea typeface="+mn-ea"/>
                <a:cs typeface="Arial" charset="0"/>
              </a:defRPr>
            </a:lvl1pPr>
          </a:lstStyle>
          <a:p>
            <a:pPr>
              <a:defRPr/>
            </a:pPr>
            <a:endParaRPr lang="en-US" altLang="ja-JP"/>
          </a:p>
        </p:txBody>
      </p:sp>
      <p:sp>
        <p:nvSpPr>
          <p:cNvPr id="3076" name="Rectangle 4">
            <a:extLst>
              <a:ext uri="{FF2B5EF4-FFF2-40B4-BE49-F238E27FC236}">
                <a16:creationId xmlns:a16="http://schemas.microsoft.com/office/drawing/2014/main" id="{B706C5EE-8497-1679-E206-40E7927A7F99}"/>
              </a:ext>
            </a:extLst>
          </p:cNvPr>
          <p:cNvSpPr>
            <a:spLocks noGrp="1" noRot="1" noChangeAspect="1" noChangeArrowheads="1" noTextEdit="1"/>
          </p:cNvSpPr>
          <p:nvPr>
            <p:ph type="sldImg" idx="2"/>
          </p:nvPr>
        </p:nvSpPr>
        <p:spPr bwMode="auto">
          <a:xfrm>
            <a:off x="695325" y="739775"/>
            <a:ext cx="5343525"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a:extLst>
              <a:ext uri="{FF2B5EF4-FFF2-40B4-BE49-F238E27FC236}">
                <a16:creationId xmlns:a16="http://schemas.microsoft.com/office/drawing/2014/main" id="{EB525470-8CF6-4C49-01F4-FF40AB34BEBE}"/>
              </a:ext>
            </a:extLst>
          </p:cNvPr>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765" tIns="45883" rIns="91765" bIns="45883"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25607" name="Rectangle 7">
            <a:extLst>
              <a:ext uri="{FF2B5EF4-FFF2-40B4-BE49-F238E27FC236}">
                <a16:creationId xmlns:a16="http://schemas.microsoft.com/office/drawing/2014/main" id="{658A853C-B719-8C73-3403-63DFA10F0B22}"/>
              </a:ext>
            </a:extLst>
          </p:cNvPr>
          <p:cNvSpPr>
            <a:spLocks noGrp="1" noChangeArrowheads="1"/>
          </p:cNvSpPr>
          <p:nvPr>
            <p:ph type="sldNum" sz="quarter" idx="5"/>
          </p:nvPr>
        </p:nvSpPr>
        <p:spPr bwMode="auto">
          <a:xfrm>
            <a:off x="3816350" y="9371013"/>
            <a:ext cx="2917825" cy="493712"/>
          </a:xfrm>
          <a:prstGeom prst="rect">
            <a:avLst/>
          </a:prstGeom>
          <a:noFill/>
          <a:ln w="9525">
            <a:noFill/>
            <a:miter lim="800000"/>
            <a:headEnd/>
            <a:tailEnd/>
          </a:ln>
          <a:effectLst/>
        </p:spPr>
        <p:txBody>
          <a:bodyPr vert="horz" wrap="square" lIns="91765" tIns="45883" rIns="91765" bIns="45883" numCol="1" anchor="b" anchorCtr="0" compatLnSpc="1">
            <a:prstTxWarp prst="textNoShape">
              <a:avLst/>
            </a:prstTxWarp>
          </a:bodyPr>
          <a:lstStyle>
            <a:lvl1pPr algn="r" defTabSz="917433" eaLnBrk="1" hangingPunct="1">
              <a:defRPr sz="900">
                <a:latin typeface="Calibri" panose="020F0502020204030204" pitchFamily="34" charset="0"/>
                <a:ea typeface="ＭＳ Ｐゴシック" panose="020B0600070205080204" pitchFamily="50" charset="-128"/>
              </a:defRPr>
            </a:lvl1pPr>
          </a:lstStyle>
          <a:p>
            <a:pPr>
              <a:defRPr/>
            </a:pPr>
            <a:fld id="{30591389-9730-4743-8B25-2F2EEA4478BC}" type="slidenum">
              <a:rPr lang="ja-JP" altLang="en-US"/>
              <a:pPr>
                <a:defRPr/>
              </a:pPr>
              <a:t>‹#›</a:t>
            </a:fld>
            <a:endParaRPr lang="en-US" altLang="ja-JP" dirty="0"/>
          </a:p>
        </p:txBody>
      </p:sp>
      <p:sp>
        <p:nvSpPr>
          <p:cNvPr id="2" name="フッター プレースホルダー 1">
            <a:extLst>
              <a:ext uri="{FF2B5EF4-FFF2-40B4-BE49-F238E27FC236}">
                <a16:creationId xmlns:a16="http://schemas.microsoft.com/office/drawing/2014/main" id="{487E81BA-092E-B8EF-DC07-85BDDC76CA7C}"/>
              </a:ext>
            </a:extLst>
          </p:cNvPr>
          <p:cNvSpPr>
            <a:spLocks noGrp="1"/>
          </p:cNvSpPr>
          <p:nvPr>
            <p:ph type="ftr" sz="quarter" idx="4"/>
          </p:nvPr>
        </p:nvSpPr>
        <p:spPr>
          <a:xfrm>
            <a:off x="0" y="9371013"/>
            <a:ext cx="2919413" cy="493712"/>
          </a:xfrm>
          <a:prstGeom prst="rect">
            <a:avLst/>
          </a:prstGeom>
        </p:spPr>
        <p:txBody>
          <a:bodyPr vert="horz" lIns="90630" tIns="45315" rIns="90630" bIns="45315" rtlCol="0" anchor="b"/>
          <a:lstStyle>
            <a:lvl1pPr algn="l" eaLnBrk="1" fontAlgn="auto" hangingPunct="1">
              <a:spcBef>
                <a:spcPct val="50000"/>
              </a:spcBef>
              <a:spcAft>
                <a:spcPts val="0"/>
              </a:spcAft>
              <a:buFont typeface="Wingdings" panose="05000000000000000000" pitchFamily="2" charset="2"/>
              <a:buNone/>
              <a:defRPr kumimoji="1" sz="1200">
                <a:latin typeface="Arial" charset="0"/>
                <a:ea typeface="+mn-ea"/>
              </a:defRPr>
            </a:lvl1pPr>
          </a:lstStyle>
          <a:p>
            <a:pPr>
              <a:defRPr/>
            </a:pPr>
            <a:endParaRPr lang="ja-JP"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b="1"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0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9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800" kern="1200">
        <a:solidFill>
          <a:schemeClr val="tx1"/>
        </a:solidFill>
        <a:latin typeface="Arial" charset="0"/>
        <a:ea typeface="+mn-ea"/>
        <a:cs typeface="Arial" charset="0"/>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0A00315-BCD6-19B7-7D8A-2032E1703658}"/>
              </a:ext>
            </a:extLst>
          </p:cNvPr>
          <p:cNvSpPr>
            <a:spLocks noGrp="1" noRot="1" noChangeAspect="1" noChangeArrowheads="1" noTextEdit="1"/>
          </p:cNvSpPr>
          <p:nvPr>
            <p:ph type="sldImg"/>
          </p:nvPr>
        </p:nvSpPr>
        <p:spPr>
          <a:ln/>
        </p:spPr>
      </p:sp>
      <p:sp>
        <p:nvSpPr>
          <p:cNvPr id="7171" name="Rectangle 3">
            <a:extLst>
              <a:ext uri="{FF2B5EF4-FFF2-40B4-BE49-F238E27FC236}">
                <a16:creationId xmlns:a16="http://schemas.microsoft.com/office/drawing/2014/main" id="{89C6CBFF-FA92-0408-64B0-1EDAD6F6EA6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
        <p:nvSpPr>
          <p:cNvPr id="7172" name="スライド番号プレースホルダー 2">
            <a:extLst>
              <a:ext uri="{FF2B5EF4-FFF2-40B4-BE49-F238E27FC236}">
                <a16:creationId xmlns:a16="http://schemas.microsoft.com/office/drawing/2014/main" id="{DEA9C7F7-7313-3B38-85E8-3C7BA680577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kumimoji="1">
                <a:solidFill>
                  <a:schemeClr val="tx1"/>
                </a:solidFill>
                <a:latin typeface="游ゴシック" panose="020B0400000000000000" pitchFamily="50" charset="-128"/>
                <a:ea typeface="游ゴシック" panose="020B0400000000000000" pitchFamily="50" charset="-128"/>
              </a:defRPr>
            </a:lvl1pPr>
            <a:lvl2pPr marL="736600" indent="-282575" defTabSz="915988">
              <a:defRPr kumimoji="1">
                <a:solidFill>
                  <a:schemeClr val="tx1"/>
                </a:solidFill>
                <a:latin typeface="游ゴシック" panose="020B0400000000000000" pitchFamily="50" charset="-128"/>
                <a:ea typeface="游ゴシック" panose="020B0400000000000000" pitchFamily="50" charset="-128"/>
              </a:defRPr>
            </a:lvl2pPr>
            <a:lvl3pPr marL="1133475" indent="-225425" defTabSz="915988">
              <a:defRPr kumimoji="1">
                <a:solidFill>
                  <a:schemeClr val="tx1"/>
                </a:solidFill>
                <a:latin typeface="游ゴシック" panose="020B0400000000000000" pitchFamily="50" charset="-128"/>
                <a:ea typeface="游ゴシック" panose="020B0400000000000000" pitchFamily="50" charset="-128"/>
              </a:defRPr>
            </a:lvl3pPr>
            <a:lvl4pPr marL="1587500" indent="-225425" defTabSz="915988">
              <a:defRPr kumimoji="1">
                <a:solidFill>
                  <a:schemeClr val="tx1"/>
                </a:solidFill>
                <a:latin typeface="游ゴシック" panose="020B0400000000000000" pitchFamily="50" charset="-128"/>
                <a:ea typeface="游ゴシック" panose="020B0400000000000000" pitchFamily="50" charset="-128"/>
              </a:defRPr>
            </a:lvl4pPr>
            <a:lvl5pPr marL="2041525" indent="-225425" defTabSz="915988">
              <a:defRPr kumimoji="1">
                <a:solidFill>
                  <a:schemeClr val="tx1"/>
                </a:solidFill>
                <a:latin typeface="游ゴシック" panose="020B0400000000000000" pitchFamily="50" charset="-128"/>
                <a:ea typeface="游ゴシック" panose="020B0400000000000000" pitchFamily="50" charset="-128"/>
              </a:defRPr>
            </a:lvl5pPr>
            <a:lvl6pPr marL="24987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559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131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03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0117E3B6-9794-4C15-B810-10CA891C09D2}" type="slidenum">
              <a:rPr lang="ja-JP" altLang="en-US" smtClean="0">
                <a:latin typeface="Calibri" panose="020F0502020204030204" pitchFamily="34" charset="0"/>
                <a:ea typeface="ＭＳ Ｐゴシック" panose="020B0600070205080204" pitchFamily="50" charset="-128"/>
              </a:rPr>
              <a:pPr/>
              <a:t>1</a:t>
            </a:fld>
            <a:endParaRPr lang="en-US" altLang="ja-JP">
              <a:latin typeface="Calibri" panose="020F0502020204030204" pitchFamily="34" charset="0"/>
              <a:ea typeface="ＭＳ Ｐゴシック" panose="020B0600070205080204" pitchFamily="50"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C21D49C9-0EDD-2213-C4E1-EB201C87C956}"/>
              </a:ext>
            </a:extLst>
          </p:cNvPr>
          <p:cNvSpPr>
            <a:spLocks noGrp="1" noRot="1" noChangeAspect="1" noChangeArrowheads="1" noTextEdit="1"/>
          </p:cNvSpPr>
          <p:nvPr>
            <p:ph type="sldImg"/>
          </p:nvPr>
        </p:nvSpPr>
        <p:spPr>
          <a:ln/>
        </p:spPr>
      </p:sp>
      <p:sp>
        <p:nvSpPr>
          <p:cNvPr id="9219" name="Rectangle 3">
            <a:extLst>
              <a:ext uri="{FF2B5EF4-FFF2-40B4-BE49-F238E27FC236}">
                <a16:creationId xmlns:a16="http://schemas.microsoft.com/office/drawing/2014/main" id="{866E00C6-DAFF-3678-D74F-EB5D49ACF2F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
        <p:nvSpPr>
          <p:cNvPr id="9220" name="スライド番号プレースホルダー 2">
            <a:extLst>
              <a:ext uri="{FF2B5EF4-FFF2-40B4-BE49-F238E27FC236}">
                <a16:creationId xmlns:a16="http://schemas.microsoft.com/office/drawing/2014/main" id="{A59B91E3-B9BE-D6C7-C413-9946E9C3344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kumimoji="1">
                <a:solidFill>
                  <a:schemeClr val="tx1"/>
                </a:solidFill>
                <a:latin typeface="游ゴシック" panose="020B0400000000000000" pitchFamily="50" charset="-128"/>
                <a:ea typeface="游ゴシック" panose="020B0400000000000000" pitchFamily="50" charset="-128"/>
              </a:defRPr>
            </a:lvl1pPr>
            <a:lvl2pPr marL="736600" indent="-282575" defTabSz="915988">
              <a:defRPr kumimoji="1">
                <a:solidFill>
                  <a:schemeClr val="tx1"/>
                </a:solidFill>
                <a:latin typeface="游ゴシック" panose="020B0400000000000000" pitchFamily="50" charset="-128"/>
                <a:ea typeface="游ゴシック" panose="020B0400000000000000" pitchFamily="50" charset="-128"/>
              </a:defRPr>
            </a:lvl2pPr>
            <a:lvl3pPr marL="1133475" indent="-225425" defTabSz="915988">
              <a:defRPr kumimoji="1">
                <a:solidFill>
                  <a:schemeClr val="tx1"/>
                </a:solidFill>
                <a:latin typeface="游ゴシック" panose="020B0400000000000000" pitchFamily="50" charset="-128"/>
                <a:ea typeface="游ゴシック" panose="020B0400000000000000" pitchFamily="50" charset="-128"/>
              </a:defRPr>
            </a:lvl3pPr>
            <a:lvl4pPr marL="1587500" indent="-225425" defTabSz="915988">
              <a:defRPr kumimoji="1">
                <a:solidFill>
                  <a:schemeClr val="tx1"/>
                </a:solidFill>
                <a:latin typeface="游ゴシック" panose="020B0400000000000000" pitchFamily="50" charset="-128"/>
                <a:ea typeface="游ゴシック" panose="020B0400000000000000" pitchFamily="50" charset="-128"/>
              </a:defRPr>
            </a:lvl4pPr>
            <a:lvl5pPr marL="2041525" indent="-225425" defTabSz="915988">
              <a:defRPr kumimoji="1">
                <a:solidFill>
                  <a:schemeClr val="tx1"/>
                </a:solidFill>
                <a:latin typeface="游ゴシック" panose="020B0400000000000000" pitchFamily="50" charset="-128"/>
                <a:ea typeface="游ゴシック" panose="020B0400000000000000" pitchFamily="50" charset="-128"/>
              </a:defRPr>
            </a:lvl5pPr>
            <a:lvl6pPr marL="24987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559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131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03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9E0E2E8E-DD08-4743-8C82-A8D237FA3B02}" type="slidenum">
              <a:rPr lang="ja-JP" altLang="en-US" smtClean="0">
                <a:latin typeface="Calibri" panose="020F0502020204030204" pitchFamily="34" charset="0"/>
                <a:ea typeface="ＭＳ Ｐゴシック" panose="020B0600070205080204" pitchFamily="50" charset="-128"/>
              </a:rPr>
              <a:pPr/>
              <a:t>2</a:t>
            </a:fld>
            <a:endParaRPr lang="en-US" altLang="ja-JP">
              <a:latin typeface="Calibri" panose="020F0502020204030204" pitchFamily="34" charset="0"/>
              <a:ea typeface="ＭＳ Ｐゴシック" panose="020B0600070205080204" pitchFamily="50"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9BF6215A-29F3-C38F-110A-BF2403D6EE34}"/>
              </a:ext>
            </a:extLst>
          </p:cNvPr>
          <p:cNvSpPr>
            <a:spLocks noGrp="1" noRot="1" noChangeAspect="1" noChangeArrowheads="1" noTextEdit="1"/>
          </p:cNvSpPr>
          <p:nvPr>
            <p:ph type="sldImg"/>
          </p:nvPr>
        </p:nvSpPr>
        <p:spPr>
          <a:ln/>
        </p:spPr>
      </p:sp>
      <p:sp>
        <p:nvSpPr>
          <p:cNvPr id="12291" name="Rectangle 3">
            <a:extLst>
              <a:ext uri="{FF2B5EF4-FFF2-40B4-BE49-F238E27FC236}">
                <a16:creationId xmlns:a16="http://schemas.microsoft.com/office/drawing/2014/main" id="{122FB845-0804-7CC1-B623-6A8EC9C85B4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
        <p:nvSpPr>
          <p:cNvPr id="12292" name="スライド番号プレースホルダー 2">
            <a:extLst>
              <a:ext uri="{FF2B5EF4-FFF2-40B4-BE49-F238E27FC236}">
                <a16:creationId xmlns:a16="http://schemas.microsoft.com/office/drawing/2014/main" id="{C846D4B4-3FCF-1FA8-E515-A2B3AAC627E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kumimoji="1">
                <a:solidFill>
                  <a:schemeClr val="tx1"/>
                </a:solidFill>
                <a:latin typeface="游ゴシック" panose="020B0400000000000000" pitchFamily="50" charset="-128"/>
                <a:ea typeface="游ゴシック" panose="020B0400000000000000" pitchFamily="50" charset="-128"/>
              </a:defRPr>
            </a:lvl1pPr>
            <a:lvl2pPr marL="736600" indent="-282575" defTabSz="915988">
              <a:defRPr kumimoji="1">
                <a:solidFill>
                  <a:schemeClr val="tx1"/>
                </a:solidFill>
                <a:latin typeface="游ゴシック" panose="020B0400000000000000" pitchFamily="50" charset="-128"/>
                <a:ea typeface="游ゴシック" panose="020B0400000000000000" pitchFamily="50" charset="-128"/>
              </a:defRPr>
            </a:lvl2pPr>
            <a:lvl3pPr marL="1133475" indent="-225425" defTabSz="915988">
              <a:defRPr kumimoji="1">
                <a:solidFill>
                  <a:schemeClr val="tx1"/>
                </a:solidFill>
                <a:latin typeface="游ゴシック" panose="020B0400000000000000" pitchFamily="50" charset="-128"/>
                <a:ea typeface="游ゴシック" panose="020B0400000000000000" pitchFamily="50" charset="-128"/>
              </a:defRPr>
            </a:lvl3pPr>
            <a:lvl4pPr marL="1587500" indent="-225425" defTabSz="915988">
              <a:defRPr kumimoji="1">
                <a:solidFill>
                  <a:schemeClr val="tx1"/>
                </a:solidFill>
                <a:latin typeface="游ゴシック" panose="020B0400000000000000" pitchFamily="50" charset="-128"/>
                <a:ea typeface="游ゴシック" panose="020B0400000000000000" pitchFamily="50" charset="-128"/>
              </a:defRPr>
            </a:lvl4pPr>
            <a:lvl5pPr marL="2041525" indent="-225425" defTabSz="915988">
              <a:defRPr kumimoji="1">
                <a:solidFill>
                  <a:schemeClr val="tx1"/>
                </a:solidFill>
                <a:latin typeface="游ゴシック" panose="020B0400000000000000" pitchFamily="50" charset="-128"/>
                <a:ea typeface="游ゴシック" panose="020B0400000000000000" pitchFamily="50" charset="-128"/>
              </a:defRPr>
            </a:lvl5pPr>
            <a:lvl6pPr marL="24987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559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131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03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BADB29F4-2C67-4506-B189-17090292137C}" type="slidenum">
              <a:rPr lang="ja-JP" altLang="en-US" smtClean="0">
                <a:latin typeface="Calibri" panose="020F0502020204030204" pitchFamily="34" charset="0"/>
                <a:ea typeface="ＭＳ Ｐゴシック" panose="020B0600070205080204" pitchFamily="50" charset="-128"/>
              </a:rPr>
              <a:pPr/>
              <a:t>4</a:t>
            </a:fld>
            <a:endParaRPr lang="en-US" altLang="ja-JP">
              <a:latin typeface="Calibri" panose="020F0502020204030204" pitchFamily="34" charset="0"/>
              <a:ea typeface="ＭＳ Ｐゴシック" panose="020B0600070205080204" pitchFamily="50"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1C1BAF53-1758-FEA2-8F62-6391E1000359}"/>
              </a:ext>
            </a:extLst>
          </p:cNvPr>
          <p:cNvSpPr>
            <a:spLocks noGrp="1" noRot="1" noChangeAspect="1" noChangeArrowheads="1" noTextEdit="1"/>
          </p:cNvSpPr>
          <p:nvPr>
            <p:ph type="sldImg"/>
          </p:nvPr>
        </p:nvSpPr>
        <p:spPr>
          <a:ln/>
        </p:spPr>
      </p:sp>
      <p:sp>
        <p:nvSpPr>
          <p:cNvPr id="14339" name="Rectangle 3">
            <a:extLst>
              <a:ext uri="{FF2B5EF4-FFF2-40B4-BE49-F238E27FC236}">
                <a16:creationId xmlns:a16="http://schemas.microsoft.com/office/drawing/2014/main" id="{298B84B4-B002-0020-1229-E52AA6F3EAA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
        <p:nvSpPr>
          <p:cNvPr id="14340" name="スライド番号プレースホルダー 2">
            <a:extLst>
              <a:ext uri="{FF2B5EF4-FFF2-40B4-BE49-F238E27FC236}">
                <a16:creationId xmlns:a16="http://schemas.microsoft.com/office/drawing/2014/main" id="{9CA89211-6234-6F17-543D-B772F2AE721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kumimoji="1">
                <a:solidFill>
                  <a:schemeClr val="tx1"/>
                </a:solidFill>
                <a:latin typeface="游ゴシック" panose="020B0400000000000000" pitchFamily="50" charset="-128"/>
                <a:ea typeface="游ゴシック" panose="020B0400000000000000" pitchFamily="50" charset="-128"/>
              </a:defRPr>
            </a:lvl1pPr>
            <a:lvl2pPr marL="736600" indent="-282575" defTabSz="915988">
              <a:defRPr kumimoji="1">
                <a:solidFill>
                  <a:schemeClr val="tx1"/>
                </a:solidFill>
                <a:latin typeface="游ゴシック" panose="020B0400000000000000" pitchFamily="50" charset="-128"/>
                <a:ea typeface="游ゴシック" panose="020B0400000000000000" pitchFamily="50" charset="-128"/>
              </a:defRPr>
            </a:lvl2pPr>
            <a:lvl3pPr marL="1133475" indent="-225425" defTabSz="915988">
              <a:defRPr kumimoji="1">
                <a:solidFill>
                  <a:schemeClr val="tx1"/>
                </a:solidFill>
                <a:latin typeface="游ゴシック" panose="020B0400000000000000" pitchFamily="50" charset="-128"/>
                <a:ea typeface="游ゴシック" panose="020B0400000000000000" pitchFamily="50" charset="-128"/>
              </a:defRPr>
            </a:lvl3pPr>
            <a:lvl4pPr marL="1587500" indent="-225425" defTabSz="915988">
              <a:defRPr kumimoji="1">
                <a:solidFill>
                  <a:schemeClr val="tx1"/>
                </a:solidFill>
                <a:latin typeface="游ゴシック" panose="020B0400000000000000" pitchFamily="50" charset="-128"/>
                <a:ea typeface="游ゴシック" panose="020B0400000000000000" pitchFamily="50" charset="-128"/>
              </a:defRPr>
            </a:lvl4pPr>
            <a:lvl5pPr marL="2041525" indent="-225425" defTabSz="915988">
              <a:defRPr kumimoji="1">
                <a:solidFill>
                  <a:schemeClr val="tx1"/>
                </a:solidFill>
                <a:latin typeface="游ゴシック" panose="020B0400000000000000" pitchFamily="50" charset="-128"/>
                <a:ea typeface="游ゴシック" panose="020B0400000000000000" pitchFamily="50" charset="-128"/>
              </a:defRPr>
            </a:lvl5pPr>
            <a:lvl6pPr marL="24987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559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131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03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4013A0B3-1E8D-4526-A4D9-5751DFB05EE5}" type="slidenum">
              <a:rPr lang="ja-JP" altLang="en-US" smtClean="0">
                <a:latin typeface="Calibri" panose="020F0502020204030204" pitchFamily="34" charset="0"/>
                <a:ea typeface="ＭＳ Ｐゴシック" panose="020B0600070205080204" pitchFamily="50" charset="-128"/>
              </a:rPr>
              <a:pPr/>
              <a:t>5</a:t>
            </a:fld>
            <a:endParaRPr lang="en-US" altLang="ja-JP">
              <a:latin typeface="Calibri" panose="020F0502020204030204" pitchFamily="34" charset="0"/>
              <a:ea typeface="ＭＳ Ｐゴシック" panose="020B0600070205080204" pitchFamily="5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366FC61B-9D1F-1593-86A5-C9C9E19A5416}"/>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650074C6-DCD8-9CB8-47AB-AC7B2A0CDFB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
        <p:nvSpPr>
          <p:cNvPr id="16388" name="スライド番号プレースホルダー 2">
            <a:extLst>
              <a:ext uri="{FF2B5EF4-FFF2-40B4-BE49-F238E27FC236}">
                <a16:creationId xmlns:a16="http://schemas.microsoft.com/office/drawing/2014/main" id="{95788DCE-DFC7-FB67-2084-BCF188E20B4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kumimoji="1">
                <a:solidFill>
                  <a:schemeClr val="tx1"/>
                </a:solidFill>
                <a:latin typeface="游ゴシック" panose="020B0400000000000000" pitchFamily="50" charset="-128"/>
                <a:ea typeface="游ゴシック" panose="020B0400000000000000" pitchFamily="50" charset="-128"/>
              </a:defRPr>
            </a:lvl1pPr>
            <a:lvl2pPr marL="736600" indent="-282575" defTabSz="915988">
              <a:defRPr kumimoji="1">
                <a:solidFill>
                  <a:schemeClr val="tx1"/>
                </a:solidFill>
                <a:latin typeface="游ゴシック" panose="020B0400000000000000" pitchFamily="50" charset="-128"/>
                <a:ea typeface="游ゴシック" panose="020B0400000000000000" pitchFamily="50" charset="-128"/>
              </a:defRPr>
            </a:lvl2pPr>
            <a:lvl3pPr marL="1133475" indent="-225425" defTabSz="915988">
              <a:defRPr kumimoji="1">
                <a:solidFill>
                  <a:schemeClr val="tx1"/>
                </a:solidFill>
                <a:latin typeface="游ゴシック" panose="020B0400000000000000" pitchFamily="50" charset="-128"/>
                <a:ea typeface="游ゴシック" panose="020B0400000000000000" pitchFamily="50" charset="-128"/>
              </a:defRPr>
            </a:lvl3pPr>
            <a:lvl4pPr marL="1587500" indent="-225425" defTabSz="915988">
              <a:defRPr kumimoji="1">
                <a:solidFill>
                  <a:schemeClr val="tx1"/>
                </a:solidFill>
                <a:latin typeface="游ゴシック" panose="020B0400000000000000" pitchFamily="50" charset="-128"/>
                <a:ea typeface="游ゴシック" panose="020B0400000000000000" pitchFamily="50" charset="-128"/>
              </a:defRPr>
            </a:lvl4pPr>
            <a:lvl5pPr marL="2041525" indent="-225425" defTabSz="915988">
              <a:defRPr kumimoji="1">
                <a:solidFill>
                  <a:schemeClr val="tx1"/>
                </a:solidFill>
                <a:latin typeface="游ゴシック" panose="020B0400000000000000" pitchFamily="50" charset="-128"/>
                <a:ea typeface="游ゴシック" panose="020B0400000000000000" pitchFamily="50" charset="-128"/>
              </a:defRPr>
            </a:lvl5pPr>
            <a:lvl6pPr marL="24987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559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131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03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3DB68566-01C5-464F-834D-1E81359E73F2}" type="slidenum">
              <a:rPr lang="ja-JP" altLang="en-US" smtClean="0">
                <a:latin typeface="Calibri" panose="020F0502020204030204" pitchFamily="34" charset="0"/>
                <a:ea typeface="ＭＳ Ｐゴシック" panose="020B0600070205080204" pitchFamily="50" charset="-128"/>
              </a:rPr>
              <a:pPr/>
              <a:t>6</a:t>
            </a:fld>
            <a:endParaRPr lang="en-US" altLang="ja-JP">
              <a:latin typeface="Calibri" panose="020F0502020204030204" pitchFamily="34" charset="0"/>
              <a:ea typeface="ＭＳ Ｐゴシック" panose="020B0600070205080204" pitchFamily="50"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E76D6E59-0FCA-78C6-1DF1-7649A2110063}"/>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1093C8D1-A407-5E73-EA7A-16AAC34C348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
        <p:nvSpPr>
          <p:cNvPr id="18436" name="スライド番号プレースホルダー 2">
            <a:extLst>
              <a:ext uri="{FF2B5EF4-FFF2-40B4-BE49-F238E27FC236}">
                <a16:creationId xmlns:a16="http://schemas.microsoft.com/office/drawing/2014/main" id="{6A46CBE3-552D-3197-EBED-2E4CE78AEF3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kumimoji="1">
                <a:solidFill>
                  <a:schemeClr val="tx1"/>
                </a:solidFill>
                <a:latin typeface="游ゴシック" panose="020B0400000000000000" pitchFamily="50" charset="-128"/>
                <a:ea typeface="游ゴシック" panose="020B0400000000000000" pitchFamily="50" charset="-128"/>
              </a:defRPr>
            </a:lvl1pPr>
            <a:lvl2pPr marL="736600" indent="-282575" defTabSz="915988">
              <a:defRPr kumimoji="1">
                <a:solidFill>
                  <a:schemeClr val="tx1"/>
                </a:solidFill>
                <a:latin typeface="游ゴシック" panose="020B0400000000000000" pitchFamily="50" charset="-128"/>
                <a:ea typeface="游ゴシック" panose="020B0400000000000000" pitchFamily="50" charset="-128"/>
              </a:defRPr>
            </a:lvl2pPr>
            <a:lvl3pPr marL="1133475" indent="-225425" defTabSz="915988">
              <a:defRPr kumimoji="1">
                <a:solidFill>
                  <a:schemeClr val="tx1"/>
                </a:solidFill>
                <a:latin typeface="游ゴシック" panose="020B0400000000000000" pitchFamily="50" charset="-128"/>
                <a:ea typeface="游ゴシック" panose="020B0400000000000000" pitchFamily="50" charset="-128"/>
              </a:defRPr>
            </a:lvl3pPr>
            <a:lvl4pPr marL="1587500" indent="-225425" defTabSz="915988">
              <a:defRPr kumimoji="1">
                <a:solidFill>
                  <a:schemeClr val="tx1"/>
                </a:solidFill>
                <a:latin typeface="游ゴシック" panose="020B0400000000000000" pitchFamily="50" charset="-128"/>
                <a:ea typeface="游ゴシック" panose="020B0400000000000000" pitchFamily="50" charset="-128"/>
              </a:defRPr>
            </a:lvl4pPr>
            <a:lvl5pPr marL="2041525" indent="-225425" defTabSz="915988">
              <a:defRPr kumimoji="1">
                <a:solidFill>
                  <a:schemeClr val="tx1"/>
                </a:solidFill>
                <a:latin typeface="游ゴシック" panose="020B0400000000000000" pitchFamily="50" charset="-128"/>
                <a:ea typeface="游ゴシック" panose="020B0400000000000000" pitchFamily="50" charset="-128"/>
              </a:defRPr>
            </a:lvl5pPr>
            <a:lvl6pPr marL="24987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559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131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0325" indent="-225425" defTabSz="915988"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03EC7FF2-45CD-4486-9F5D-628B697D9681}" type="slidenum">
              <a:rPr lang="ja-JP" altLang="en-US" smtClean="0">
                <a:latin typeface="Calibri" panose="020F0502020204030204" pitchFamily="34" charset="0"/>
                <a:ea typeface="ＭＳ Ｐゴシック" panose="020B0600070205080204" pitchFamily="50" charset="-128"/>
              </a:rPr>
              <a:pPr/>
              <a:t>7</a:t>
            </a:fld>
            <a:endParaRPr lang="en-US" altLang="ja-JP">
              <a:latin typeface="Calibri" panose="020F0502020204030204" pitchFamily="34" charset="0"/>
              <a:ea typeface="ＭＳ Ｐゴシック" panose="020B0600070205080204" pitchFamily="50"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4" name="Rectangle 12">
            <a:extLst>
              <a:ext uri="{FF2B5EF4-FFF2-40B4-BE49-F238E27FC236}">
                <a16:creationId xmlns:a16="http://schemas.microsoft.com/office/drawing/2014/main" id="{ED8268BC-FDA7-2B92-7A66-56A966BFBBE4}"/>
              </a:ext>
            </a:extLst>
          </p:cNvPr>
          <p:cNvSpPr>
            <a:spLocks noChangeArrowheads="1"/>
          </p:cNvSpPr>
          <p:nvPr userDrawn="1"/>
        </p:nvSpPr>
        <p:spPr bwMode="hidden">
          <a:xfrm>
            <a:off x="0" y="5257800"/>
            <a:ext cx="9906000" cy="1600200"/>
          </a:xfrm>
          <a:prstGeom prst="rect">
            <a:avLst/>
          </a:prstGeom>
          <a:solidFill>
            <a:schemeClr val="accent1"/>
          </a:solidFill>
          <a:ln w="9525">
            <a:solidFill>
              <a:schemeClr val="accent1"/>
            </a:solidFill>
            <a:miter lim="800000"/>
            <a:headEnd/>
            <a:tailEnd/>
          </a:ln>
        </p:spPr>
        <p:txBody>
          <a:bodyPr wrap="none" anchor="ctr"/>
          <a:lstStyle>
            <a:lvl1pPr eaLnBrk="0" hangingPunct="0">
              <a:defRPr>
                <a:solidFill>
                  <a:schemeClr val="tx1"/>
                </a:solidFill>
                <a:latin typeface="Arial" charset="0"/>
                <a:ea typeface="ＭＳ Ｐゴシック" pitchFamily="50" charset="-128"/>
              </a:defRPr>
            </a:lvl1pPr>
            <a:lvl2pPr marL="742950" indent="-285750" eaLnBrk="0" hangingPunct="0">
              <a:defRPr>
                <a:solidFill>
                  <a:schemeClr val="tx1"/>
                </a:solidFill>
                <a:latin typeface="Arial" charset="0"/>
                <a:ea typeface="ＭＳ Ｐゴシック" pitchFamily="50" charset="-128"/>
              </a:defRPr>
            </a:lvl2pPr>
            <a:lvl3pPr marL="1143000" indent="-2286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6pPr>
            <a:lvl7pPr marL="29718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7pPr>
            <a:lvl8pPr marL="34290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8pPr>
            <a:lvl9pPr marL="38862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9pPr>
          </a:lstStyle>
          <a:p>
            <a:pPr algn="ctr" eaLnBrk="1" fontAlgn="auto" hangingPunct="1">
              <a:spcBef>
                <a:spcPts val="0"/>
              </a:spcBef>
              <a:spcAft>
                <a:spcPts val="0"/>
              </a:spcAft>
              <a:buFont typeface="Wingdings" panose="05000000000000000000" pitchFamily="2" charset="2"/>
              <a:buNone/>
              <a:defRPr/>
            </a:pPr>
            <a:endParaRPr lang="ja-JP" altLang="en-US"/>
          </a:p>
        </p:txBody>
      </p:sp>
      <p:sp>
        <p:nvSpPr>
          <p:cNvPr id="5" name="Rectangle 13">
            <a:extLst>
              <a:ext uri="{FF2B5EF4-FFF2-40B4-BE49-F238E27FC236}">
                <a16:creationId xmlns:a16="http://schemas.microsoft.com/office/drawing/2014/main" id="{952B9817-D75A-892D-E730-992061B83B10}"/>
              </a:ext>
            </a:extLst>
          </p:cNvPr>
          <p:cNvSpPr>
            <a:spLocks noChangeArrowheads="1"/>
          </p:cNvSpPr>
          <p:nvPr userDrawn="1"/>
        </p:nvSpPr>
        <p:spPr bwMode="hidden">
          <a:xfrm>
            <a:off x="0" y="0"/>
            <a:ext cx="9906000" cy="1600200"/>
          </a:xfrm>
          <a:prstGeom prst="rect">
            <a:avLst/>
          </a:prstGeom>
          <a:solidFill>
            <a:schemeClr val="accent1"/>
          </a:solidFill>
          <a:ln w="9525">
            <a:solidFill>
              <a:schemeClr val="accent1"/>
            </a:solidFill>
            <a:miter lim="800000"/>
            <a:headEnd/>
            <a:tailEnd/>
          </a:ln>
        </p:spPr>
        <p:txBody>
          <a:bodyPr wrap="none" anchor="ctr"/>
          <a:lstStyle>
            <a:lvl1pPr eaLnBrk="0" hangingPunct="0">
              <a:defRPr>
                <a:solidFill>
                  <a:schemeClr val="tx1"/>
                </a:solidFill>
                <a:latin typeface="Arial" charset="0"/>
                <a:ea typeface="ＭＳ Ｐゴシック" pitchFamily="50" charset="-128"/>
              </a:defRPr>
            </a:lvl1pPr>
            <a:lvl2pPr marL="742950" indent="-285750" eaLnBrk="0" hangingPunct="0">
              <a:defRPr>
                <a:solidFill>
                  <a:schemeClr val="tx1"/>
                </a:solidFill>
                <a:latin typeface="Arial" charset="0"/>
                <a:ea typeface="ＭＳ Ｐゴシック" pitchFamily="50" charset="-128"/>
              </a:defRPr>
            </a:lvl2pPr>
            <a:lvl3pPr marL="1143000" indent="-2286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6pPr>
            <a:lvl7pPr marL="29718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7pPr>
            <a:lvl8pPr marL="34290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8pPr>
            <a:lvl9pPr marL="38862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9pPr>
          </a:lstStyle>
          <a:p>
            <a:pPr algn="ctr" eaLnBrk="1" fontAlgn="auto" hangingPunct="1">
              <a:spcBef>
                <a:spcPts val="0"/>
              </a:spcBef>
              <a:spcAft>
                <a:spcPts val="0"/>
              </a:spcAft>
              <a:buFont typeface="Wingdings" panose="05000000000000000000" pitchFamily="2" charset="2"/>
              <a:buNone/>
              <a:defRPr/>
            </a:pPr>
            <a:endParaRPr lang="ja-JP" altLang="en-US" sz="1400"/>
          </a:p>
        </p:txBody>
      </p:sp>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ja-JP" altLang="en-US"/>
              <a:t>マスター サブタイトルの書式設定</a:t>
            </a:r>
          </a:p>
        </p:txBody>
      </p:sp>
      <p:sp>
        <p:nvSpPr>
          <p:cNvPr id="6" name="日付プレースホルダー 3">
            <a:extLst>
              <a:ext uri="{FF2B5EF4-FFF2-40B4-BE49-F238E27FC236}">
                <a16:creationId xmlns:a16="http://schemas.microsoft.com/office/drawing/2014/main" id="{7DECA67C-03A5-C097-1C71-00B6FF52E844}"/>
              </a:ext>
            </a:extLst>
          </p:cNvPr>
          <p:cNvSpPr>
            <a:spLocks noGrp="1"/>
          </p:cNvSpPr>
          <p:nvPr>
            <p:ph type="dt" sz="half" idx="10"/>
          </p:nvPr>
        </p:nvSpPr>
        <p:spPr/>
        <p:txBody>
          <a:bodyPr/>
          <a:lstStyle>
            <a:lvl1pPr>
              <a:defRPr/>
            </a:lvl1pPr>
          </a:lstStyle>
          <a:p>
            <a:pPr>
              <a:defRPr/>
            </a:pPr>
            <a:fld id="{8E8BDB91-D1E5-471D-A85A-DB92FF3BCDEE}" type="datetime1">
              <a:rPr lang="ja-JP" altLang="en-US"/>
              <a:pPr>
                <a:defRPr/>
              </a:pPr>
              <a:t>2026/4/14</a:t>
            </a:fld>
            <a:endParaRPr lang="ja-JP" altLang="en-US"/>
          </a:p>
        </p:txBody>
      </p:sp>
      <p:sp>
        <p:nvSpPr>
          <p:cNvPr id="7" name="フッター プレースホルダー 4">
            <a:extLst>
              <a:ext uri="{FF2B5EF4-FFF2-40B4-BE49-F238E27FC236}">
                <a16:creationId xmlns:a16="http://schemas.microsoft.com/office/drawing/2014/main" id="{A6FA4BD6-1C72-0498-A962-5763DD519F49}"/>
              </a:ext>
            </a:extLst>
          </p:cNvPr>
          <p:cNvSpPr>
            <a:spLocks noGrp="1"/>
          </p:cNvSpPr>
          <p:nvPr>
            <p:ph type="ftr" sz="quarter" idx="11"/>
          </p:nvPr>
        </p:nvSpPr>
        <p:spPr/>
        <p:txBody>
          <a:bodyPr/>
          <a:lstStyle>
            <a:lvl1pPr>
              <a:defRPr/>
            </a:lvl1pPr>
          </a:lstStyle>
          <a:p>
            <a:pPr>
              <a:defRPr/>
            </a:pPr>
            <a:endParaRPr lang="ja-JP" altLang="en-US"/>
          </a:p>
        </p:txBody>
      </p:sp>
      <p:sp>
        <p:nvSpPr>
          <p:cNvPr id="8" name="スライド番号プレースホルダー 5">
            <a:extLst>
              <a:ext uri="{FF2B5EF4-FFF2-40B4-BE49-F238E27FC236}">
                <a16:creationId xmlns:a16="http://schemas.microsoft.com/office/drawing/2014/main" id="{2FAADED0-032D-90ED-AD32-06361B377E70}"/>
              </a:ext>
            </a:extLst>
          </p:cNvPr>
          <p:cNvSpPr>
            <a:spLocks noGrp="1"/>
          </p:cNvSpPr>
          <p:nvPr>
            <p:ph type="sldNum" sz="quarter" idx="12"/>
          </p:nvPr>
        </p:nvSpPr>
        <p:spPr/>
        <p:txBody>
          <a:bodyPr/>
          <a:lstStyle>
            <a:lvl1pPr>
              <a:defRPr/>
            </a:lvl1pPr>
          </a:lstStyle>
          <a:p>
            <a:pPr>
              <a:defRPr/>
            </a:pPr>
            <a:fld id="{5C206437-A47A-4506-BF76-433CE2B7FFEC}" type="slidenum">
              <a:rPr lang="ja-JP" altLang="en-US"/>
              <a:pPr>
                <a:defRPr/>
              </a:pPr>
              <a:t>‹#›</a:t>
            </a:fld>
            <a:endParaRPr lang="ja-JP" altLang="en-US"/>
          </a:p>
        </p:txBody>
      </p:sp>
    </p:spTree>
    <p:extLst>
      <p:ext uri="{BB962C8B-B14F-4D97-AF65-F5344CB8AC3E}">
        <p14:creationId xmlns:p14="http://schemas.microsoft.com/office/powerpoint/2010/main" val="1360242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8F11C927-0346-7D87-712B-B618EE6B23B9}"/>
              </a:ext>
            </a:extLst>
          </p:cNvPr>
          <p:cNvSpPr>
            <a:spLocks noGrp="1"/>
          </p:cNvSpPr>
          <p:nvPr>
            <p:ph type="dt" sz="half" idx="10"/>
          </p:nvPr>
        </p:nvSpPr>
        <p:spPr/>
        <p:txBody>
          <a:bodyPr/>
          <a:lstStyle>
            <a:lvl1pPr>
              <a:defRPr/>
            </a:lvl1pPr>
          </a:lstStyle>
          <a:p>
            <a:pPr>
              <a:defRPr/>
            </a:pPr>
            <a:fld id="{3361728D-541F-4583-8130-9D811767861E}" type="datetime1">
              <a:rPr lang="ja-JP" altLang="en-US"/>
              <a:pPr>
                <a:defRPr/>
              </a:pPr>
              <a:t>2026/4/14</a:t>
            </a:fld>
            <a:endParaRPr lang="ja-JP" altLang="en-US"/>
          </a:p>
        </p:txBody>
      </p:sp>
      <p:sp>
        <p:nvSpPr>
          <p:cNvPr id="5" name="フッター プレースホルダー 4">
            <a:extLst>
              <a:ext uri="{FF2B5EF4-FFF2-40B4-BE49-F238E27FC236}">
                <a16:creationId xmlns:a16="http://schemas.microsoft.com/office/drawing/2014/main" id="{E511AE94-55F6-AB4E-DD4F-88951A1D1DA9}"/>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5D85DDE8-9D53-CB70-C882-9E9CE402F0CE}"/>
              </a:ext>
            </a:extLst>
          </p:cNvPr>
          <p:cNvSpPr>
            <a:spLocks noGrp="1"/>
          </p:cNvSpPr>
          <p:nvPr>
            <p:ph type="sldNum" sz="quarter" idx="12"/>
          </p:nvPr>
        </p:nvSpPr>
        <p:spPr/>
        <p:txBody>
          <a:bodyPr/>
          <a:lstStyle>
            <a:lvl1pPr>
              <a:defRPr/>
            </a:lvl1pPr>
          </a:lstStyle>
          <a:p>
            <a:pPr>
              <a:defRPr/>
            </a:pPr>
            <a:fld id="{7C0C8C63-0F1B-4A3B-B0E4-8FD4CE7B794B}" type="slidenum">
              <a:rPr lang="ja-JP" altLang="en-GB"/>
              <a:pPr>
                <a:defRPr/>
              </a:pPr>
              <a:t>‹#›</a:t>
            </a:fld>
            <a:endParaRPr lang="en-GB" altLang="ja-JP" dirty="0"/>
          </a:p>
        </p:txBody>
      </p:sp>
    </p:spTree>
    <p:extLst>
      <p:ext uri="{BB962C8B-B14F-4D97-AF65-F5344CB8AC3E}">
        <p14:creationId xmlns:p14="http://schemas.microsoft.com/office/powerpoint/2010/main" val="836916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17226BAC-62B3-5E9A-7980-D47243CFA60E}"/>
              </a:ext>
            </a:extLst>
          </p:cNvPr>
          <p:cNvSpPr>
            <a:spLocks noGrp="1"/>
          </p:cNvSpPr>
          <p:nvPr>
            <p:ph type="dt" sz="half" idx="10"/>
          </p:nvPr>
        </p:nvSpPr>
        <p:spPr/>
        <p:txBody>
          <a:bodyPr/>
          <a:lstStyle>
            <a:lvl1pPr>
              <a:defRPr/>
            </a:lvl1pPr>
          </a:lstStyle>
          <a:p>
            <a:pPr>
              <a:defRPr/>
            </a:pPr>
            <a:fld id="{DC49CBF3-5690-4667-BAF9-1ECD3693B7BF}" type="datetime1">
              <a:rPr lang="ja-JP" altLang="en-US"/>
              <a:pPr>
                <a:defRPr/>
              </a:pPr>
              <a:t>2026/4/14</a:t>
            </a:fld>
            <a:endParaRPr lang="ja-JP" altLang="en-US"/>
          </a:p>
        </p:txBody>
      </p:sp>
      <p:sp>
        <p:nvSpPr>
          <p:cNvPr id="5" name="フッター プレースホルダー 4">
            <a:extLst>
              <a:ext uri="{FF2B5EF4-FFF2-40B4-BE49-F238E27FC236}">
                <a16:creationId xmlns:a16="http://schemas.microsoft.com/office/drawing/2014/main" id="{F5D236E3-7A2E-FD0E-F26E-B4F49A68F72F}"/>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0C96F17C-B5D7-F2E6-8516-91537BE1129E}"/>
              </a:ext>
            </a:extLst>
          </p:cNvPr>
          <p:cNvSpPr>
            <a:spLocks noGrp="1"/>
          </p:cNvSpPr>
          <p:nvPr>
            <p:ph type="sldNum" sz="quarter" idx="12"/>
          </p:nvPr>
        </p:nvSpPr>
        <p:spPr/>
        <p:txBody>
          <a:bodyPr/>
          <a:lstStyle>
            <a:lvl1pPr>
              <a:defRPr/>
            </a:lvl1pPr>
          </a:lstStyle>
          <a:p>
            <a:pPr>
              <a:defRPr/>
            </a:pPr>
            <a:fld id="{1EBD182B-ACF2-4680-9B2E-7C8583A1AD91}" type="slidenum">
              <a:rPr lang="ja-JP" altLang="en-GB"/>
              <a:pPr>
                <a:defRPr/>
              </a:pPr>
              <a:t>‹#›</a:t>
            </a:fld>
            <a:endParaRPr lang="en-GB" altLang="ja-JP" dirty="0"/>
          </a:p>
        </p:txBody>
      </p:sp>
    </p:spTree>
    <p:extLst>
      <p:ext uri="{BB962C8B-B14F-4D97-AF65-F5344CB8AC3E}">
        <p14:creationId xmlns:p14="http://schemas.microsoft.com/office/powerpoint/2010/main" val="4147439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AE88DA7B-E2BD-17DE-F50B-7C5D6716489C}"/>
              </a:ext>
            </a:extLst>
          </p:cNvPr>
          <p:cNvSpPr>
            <a:spLocks noGrp="1"/>
          </p:cNvSpPr>
          <p:nvPr>
            <p:ph type="dt" sz="half" idx="10"/>
          </p:nvPr>
        </p:nvSpPr>
        <p:spPr/>
        <p:txBody>
          <a:bodyPr/>
          <a:lstStyle>
            <a:lvl1pPr>
              <a:defRPr/>
            </a:lvl1pPr>
          </a:lstStyle>
          <a:p>
            <a:pPr>
              <a:defRPr/>
            </a:pPr>
            <a:fld id="{E4157A1C-D8BA-4275-B107-25DC08DEBF57}" type="datetime1">
              <a:rPr lang="ja-JP" altLang="en-US"/>
              <a:pPr>
                <a:defRPr/>
              </a:pPr>
              <a:t>2026/4/14</a:t>
            </a:fld>
            <a:endParaRPr lang="ja-JP" altLang="en-US"/>
          </a:p>
        </p:txBody>
      </p:sp>
      <p:sp>
        <p:nvSpPr>
          <p:cNvPr id="5" name="フッター プレースホルダー 4">
            <a:extLst>
              <a:ext uri="{FF2B5EF4-FFF2-40B4-BE49-F238E27FC236}">
                <a16:creationId xmlns:a16="http://schemas.microsoft.com/office/drawing/2014/main" id="{CE569B59-828D-45F9-6609-4A5D4D67D744}"/>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58DFE9C5-CFB3-0559-97B9-0BF0105D3AB4}"/>
              </a:ext>
            </a:extLst>
          </p:cNvPr>
          <p:cNvSpPr>
            <a:spLocks noGrp="1"/>
          </p:cNvSpPr>
          <p:nvPr>
            <p:ph type="sldNum" sz="quarter" idx="12"/>
          </p:nvPr>
        </p:nvSpPr>
        <p:spPr/>
        <p:txBody>
          <a:bodyPr/>
          <a:lstStyle>
            <a:lvl1pPr>
              <a:defRPr/>
            </a:lvl1pPr>
          </a:lstStyle>
          <a:p>
            <a:pPr>
              <a:defRPr/>
            </a:pPr>
            <a:fld id="{65757755-1DCE-4636-B6C6-19E7B036AA24}" type="slidenum">
              <a:rPr lang="ja-JP" altLang="en-GB"/>
              <a:pPr>
                <a:defRPr/>
              </a:pPr>
              <a:t>‹#›</a:t>
            </a:fld>
            <a:endParaRPr lang="en-GB" altLang="ja-JP" dirty="0"/>
          </a:p>
        </p:txBody>
      </p:sp>
    </p:spTree>
    <p:extLst>
      <p:ext uri="{BB962C8B-B14F-4D97-AF65-F5344CB8AC3E}">
        <p14:creationId xmlns:p14="http://schemas.microsoft.com/office/powerpoint/2010/main" val="1928706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A34CCE08-E5ED-DEC7-9559-5AAFE6F18387}"/>
              </a:ext>
            </a:extLst>
          </p:cNvPr>
          <p:cNvSpPr>
            <a:spLocks noGrp="1"/>
          </p:cNvSpPr>
          <p:nvPr>
            <p:ph type="dt" sz="half" idx="10"/>
          </p:nvPr>
        </p:nvSpPr>
        <p:spPr/>
        <p:txBody>
          <a:bodyPr/>
          <a:lstStyle>
            <a:lvl1pPr>
              <a:defRPr/>
            </a:lvl1pPr>
          </a:lstStyle>
          <a:p>
            <a:pPr>
              <a:defRPr/>
            </a:pPr>
            <a:fld id="{9527BF0B-D554-4F23-97E6-307AAE3B8565}" type="datetime1">
              <a:rPr lang="ja-JP" altLang="en-US"/>
              <a:pPr>
                <a:defRPr/>
              </a:pPr>
              <a:t>2026/4/14</a:t>
            </a:fld>
            <a:endParaRPr lang="ja-JP" altLang="en-US"/>
          </a:p>
        </p:txBody>
      </p:sp>
      <p:sp>
        <p:nvSpPr>
          <p:cNvPr id="5" name="フッター プレースホルダー 4">
            <a:extLst>
              <a:ext uri="{FF2B5EF4-FFF2-40B4-BE49-F238E27FC236}">
                <a16:creationId xmlns:a16="http://schemas.microsoft.com/office/drawing/2014/main" id="{86D459AD-8646-FFF3-022C-5D977A83F6DD}"/>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1542F7BA-024B-43E0-2AC1-AA77DAA8AE23}"/>
              </a:ext>
            </a:extLst>
          </p:cNvPr>
          <p:cNvSpPr>
            <a:spLocks noGrp="1"/>
          </p:cNvSpPr>
          <p:nvPr>
            <p:ph type="sldNum" sz="quarter" idx="12"/>
          </p:nvPr>
        </p:nvSpPr>
        <p:spPr/>
        <p:txBody>
          <a:bodyPr/>
          <a:lstStyle>
            <a:lvl1pPr>
              <a:defRPr/>
            </a:lvl1pPr>
          </a:lstStyle>
          <a:p>
            <a:pPr>
              <a:defRPr/>
            </a:pPr>
            <a:fld id="{9DD38D57-CE79-408F-AB06-900DA61226C4}" type="slidenum">
              <a:rPr lang="ja-JP" altLang="en-GB"/>
              <a:pPr>
                <a:defRPr/>
              </a:pPr>
              <a:t>‹#›</a:t>
            </a:fld>
            <a:endParaRPr lang="en-GB" altLang="ja-JP" dirty="0"/>
          </a:p>
        </p:txBody>
      </p:sp>
    </p:spTree>
    <p:extLst>
      <p:ext uri="{BB962C8B-B14F-4D97-AF65-F5344CB8AC3E}">
        <p14:creationId xmlns:p14="http://schemas.microsoft.com/office/powerpoint/2010/main" val="218701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a:extLst>
              <a:ext uri="{FF2B5EF4-FFF2-40B4-BE49-F238E27FC236}">
                <a16:creationId xmlns:a16="http://schemas.microsoft.com/office/drawing/2014/main" id="{66F0AFB8-E46F-B99D-8894-E1F7BCA59A97}"/>
              </a:ext>
            </a:extLst>
          </p:cNvPr>
          <p:cNvSpPr>
            <a:spLocks noGrp="1"/>
          </p:cNvSpPr>
          <p:nvPr>
            <p:ph type="dt" sz="half" idx="10"/>
          </p:nvPr>
        </p:nvSpPr>
        <p:spPr/>
        <p:txBody>
          <a:bodyPr/>
          <a:lstStyle>
            <a:lvl1pPr>
              <a:defRPr/>
            </a:lvl1pPr>
          </a:lstStyle>
          <a:p>
            <a:pPr>
              <a:defRPr/>
            </a:pPr>
            <a:fld id="{813CD26A-7D82-41CB-9CDD-48EAED5096C8}" type="datetime1">
              <a:rPr lang="ja-JP" altLang="en-US"/>
              <a:pPr>
                <a:defRPr/>
              </a:pPr>
              <a:t>2026/4/14</a:t>
            </a:fld>
            <a:endParaRPr lang="ja-JP" altLang="en-US"/>
          </a:p>
        </p:txBody>
      </p:sp>
      <p:sp>
        <p:nvSpPr>
          <p:cNvPr id="6" name="フッター プレースホルダー 4">
            <a:extLst>
              <a:ext uri="{FF2B5EF4-FFF2-40B4-BE49-F238E27FC236}">
                <a16:creationId xmlns:a16="http://schemas.microsoft.com/office/drawing/2014/main" id="{34D2D287-DF1D-7417-7703-D222CF5AD3DC}"/>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9BDB5AEC-0851-B9FC-CF79-31C12823100B}"/>
              </a:ext>
            </a:extLst>
          </p:cNvPr>
          <p:cNvSpPr>
            <a:spLocks noGrp="1"/>
          </p:cNvSpPr>
          <p:nvPr>
            <p:ph type="sldNum" sz="quarter" idx="12"/>
          </p:nvPr>
        </p:nvSpPr>
        <p:spPr/>
        <p:txBody>
          <a:bodyPr/>
          <a:lstStyle>
            <a:lvl1pPr>
              <a:defRPr/>
            </a:lvl1pPr>
          </a:lstStyle>
          <a:p>
            <a:pPr>
              <a:defRPr/>
            </a:pPr>
            <a:fld id="{64FB86D4-B824-41CF-A2B1-D839BBFA2ABE}" type="slidenum">
              <a:rPr lang="ja-JP" altLang="en-GB"/>
              <a:pPr>
                <a:defRPr/>
              </a:pPr>
              <a:t>‹#›</a:t>
            </a:fld>
            <a:endParaRPr lang="en-GB" altLang="ja-JP" dirty="0"/>
          </a:p>
        </p:txBody>
      </p:sp>
    </p:spTree>
    <p:extLst>
      <p:ext uri="{BB962C8B-B14F-4D97-AF65-F5344CB8AC3E}">
        <p14:creationId xmlns:p14="http://schemas.microsoft.com/office/powerpoint/2010/main" val="486377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a:extLst>
              <a:ext uri="{FF2B5EF4-FFF2-40B4-BE49-F238E27FC236}">
                <a16:creationId xmlns:a16="http://schemas.microsoft.com/office/drawing/2014/main" id="{44328320-F554-9019-7AA8-571A4811BA97}"/>
              </a:ext>
            </a:extLst>
          </p:cNvPr>
          <p:cNvSpPr>
            <a:spLocks noGrp="1"/>
          </p:cNvSpPr>
          <p:nvPr>
            <p:ph type="dt" sz="half" idx="10"/>
          </p:nvPr>
        </p:nvSpPr>
        <p:spPr/>
        <p:txBody>
          <a:bodyPr/>
          <a:lstStyle>
            <a:lvl1pPr>
              <a:defRPr/>
            </a:lvl1pPr>
          </a:lstStyle>
          <a:p>
            <a:pPr>
              <a:defRPr/>
            </a:pPr>
            <a:fld id="{AC2A997C-A696-4AA1-A9F0-DFD0E4A2D997}" type="datetime1">
              <a:rPr lang="ja-JP" altLang="en-US"/>
              <a:pPr>
                <a:defRPr/>
              </a:pPr>
              <a:t>2026/4/14</a:t>
            </a:fld>
            <a:endParaRPr lang="ja-JP" altLang="en-US"/>
          </a:p>
        </p:txBody>
      </p:sp>
      <p:sp>
        <p:nvSpPr>
          <p:cNvPr id="8" name="フッター プレースホルダー 4">
            <a:extLst>
              <a:ext uri="{FF2B5EF4-FFF2-40B4-BE49-F238E27FC236}">
                <a16:creationId xmlns:a16="http://schemas.microsoft.com/office/drawing/2014/main" id="{A71E7B76-EB82-55C0-56E0-34D1264D4896}"/>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a:extLst>
              <a:ext uri="{FF2B5EF4-FFF2-40B4-BE49-F238E27FC236}">
                <a16:creationId xmlns:a16="http://schemas.microsoft.com/office/drawing/2014/main" id="{D0A4D130-9F05-B8AA-D93A-8565DB0C6252}"/>
              </a:ext>
            </a:extLst>
          </p:cNvPr>
          <p:cNvSpPr>
            <a:spLocks noGrp="1"/>
          </p:cNvSpPr>
          <p:nvPr>
            <p:ph type="sldNum" sz="quarter" idx="12"/>
          </p:nvPr>
        </p:nvSpPr>
        <p:spPr/>
        <p:txBody>
          <a:bodyPr/>
          <a:lstStyle>
            <a:lvl1pPr>
              <a:defRPr/>
            </a:lvl1pPr>
          </a:lstStyle>
          <a:p>
            <a:pPr>
              <a:defRPr/>
            </a:pPr>
            <a:fld id="{9C01C2CE-D5E2-42A1-A1CD-86228CCA293F}" type="slidenum">
              <a:rPr lang="ja-JP" altLang="en-GB"/>
              <a:pPr>
                <a:defRPr/>
              </a:pPr>
              <a:t>‹#›</a:t>
            </a:fld>
            <a:endParaRPr lang="en-GB" altLang="ja-JP" dirty="0"/>
          </a:p>
        </p:txBody>
      </p:sp>
    </p:spTree>
    <p:extLst>
      <p:ext uri="{BB962C8B-B14F-4D97-AF65-F5344CB8AC3E}">
        <p14:creationId xmlns:p14="http://schemas.microsoft.com/office/powerpoint/2010/main" val="1616055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a:extLst>
              <a:ext uri="{FF2B5EF4-FFF2-40B4-BE49-F238E27FC236}">
                <a16:creationId xmlns:a16="http://schemas.microsoft.com/office/drawing/2014/main" id="{C9135D04-73AF-9139-BFE1-76CA39165216}"/>
              </a:ext>
            </a:extLst>
          </p:cNvPr>
          <p:cNvSpPr>
            <a:spLocks noGrp="1"/>
          </p:cNvSpPr>
          <p:nvPr>
            <p:ph type="dt" sz="half" idx="10"/>
          </p:nvPr>
        </p:nvSpPr>
        <p:spPr/>
        <p:txBody>
          <a:bodyPr/>
          <a:lstStyle>
            <a:lvl1pPr>
              <a:defRPr/>
            </a:lvl1pPr>
          </a:lstStyle>
          <a:p>
            <a:pPr>
              <a:defRPr/>
            </a:pPr>
            <a:fld id="{D363EDF9-6D50-455A-A9C4-96CF651026CB}" type="datetime1">
              <a:rPr lang="ja-JP" altLang="en-US"/>
              <a:pPr>
                <a:defRPr/>
              </a:pPr>
              <a:t>2026/4/14</a:t>
            </a:fld>
            <a:endParaRPr lang="ja-JP" altLang="en-US"/>
          </a:p>
        </p:txBody>
      </p:sp>
      <p:sp>
        <p:nvSpPr>
          <p:cNvPr id="4" name="フッター プレースホルダー 4">
            <a:extLst>
              <a:ext uri="{FF2B5EF4-FFF2-40B4-BE49-F238E27FC236}">
                <a16:creationId xmlns:a16="http://schemas.microsoft.com/office/drawing/2014/main" id="{496BE544-9915-DE3D-923A-057443EBBD55}"/>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a:extLst>
              <a:ext uri="{FF2B5EF4-FFF2-40B4-BE49-F238E27FC236}">
                <a16:creationId xmlns:a16="http://schemas.microsoft.com/office/drawing/2014/main" id="{C404894A-8B10-5700-74E6-5229542C57C7}"/>
              </a:ext>
            </a:extLst>
          </p:cNvPr>
          <p:cNvSpPr>
            <a:spLocks noGrp="1"/>
          </p:cNvSpPr>
          <p:nvPr>
            <p:ph type="sldNum" sz="quarter" idx="12"/>
          </p:nvPr>
        </p:nvSpPr>
        <p:spPr/>
        <p:txBody>
          <a:bodyPr/>
          <a:lstStyle>
            <a:lvl1pPr>
              <a:defRPr/>
            </a:lvl1pPr>
          </a:lstStyle>
          <a:p>
            <a:pPr>
              <a:defRPr/>
            </a:pPr>
            <a:fld id="{CE263666-FBA3-49C9-BAFC-5F5A88D17B04}" type="slidenum">
              <a:rPr lang="ja-JP" altLang="en-GB"/>
              <a:pPr>
                <a:defRPr/>
              </a:pPr>
              <a:t>‹#›</a:t>
            </a:fld>
            <a:endParaRPr lang="en-GB" altLang="ja-JP" dirty="0"/>
          </a:p>
        </p:txBody>
      </p:sp>
    </p:spTree>
    <p:extLst>
      <p:ext uri="{BB962C8B-B14F-4D97-AF65-F5344CB8AC3E}">
        <p14:creationId xmlns:p14="http://schemas.microsoft.com/office/powerpoint/2010/main" val="608351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a:extLst>
              <a:ext uri="{FF2B5EF4-FFF2-40B4-BE49-F238E27FC236}">
                <a16:creationId xmlns:a16="http://schemas.microsoft.com/office/drawing/2014/main" id="{4017536B-546E-FAFE-1752-1D23F68CE780}"/>
              </a:ext>
            </a:extLst>
          </p:cNvPr>
          <p:cNvSpPr>
            <a:spLocks noGrp="1"/>
          </p:cNvSpPr>
          <p:nvPr>
            <p:ph type="dt" sz="half" idx="10"/>
          </p:nvPr>
        </p:nvSpPr>
        <p:spPr/>
        <p:txBody>
          <a:bodyPr/>
          <a:lstStyle>
            <a:lvl1pPr>
              <a:defRPr/>
            </a:lvl1pPr>
          </a:lstStyle>
          <a:p>
            <a:pPr>
              <a:defRPr/>
            </a:pPr>
            <a:fld id="{DB98FC0A-FFEA-4370-8255-090B642493EE}" type="datetime1">
              <a:rPr lang="ja-JP" altLang="en-US"/>
              <a:pPr>
                <a:defRPr/>
              </a:pPr>
              <a:t>2026/4/14</a:t>
            </a:fld>
            <a:endParaRPr lang="ja-JP" altLang="en-US"/>
          </a:p>
        </p:txBody>
      </p:sp>
      <p:sp>
        <p:nvSpPr>
          <p:cNvPr id="3" name="フッター プレースホルダー 4">
            <a:extLst>
              <a:ext uri="{FF2B5EF4-FFF2-40B4-BE49-F238E27FC236}">
                <a16:creationId xmlns:a16="http://schemas.microsoft.com/office/drawing/2014/main" id="{0F50560B-403D-95DD-3C38-C8FF72841A35}"/>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a:extLst>
              <a:ext uri="{FF2B5EF4-FFF2-40B4-BE49-F238E27FC236}">
                <a16:creationId xmlns:a16="http://schemas.microsoft.com/office/drawing/2014/main" id="{8DDC6785-B50F-5F37-01FE-CC7E20AA91E6}"/>
              </a:ext>
            </a:extLst>
          </p:cNvPr>
          <p:cNvSpPr>
            <a:spLocks noGrp="1"/>
          </p:cNvSpPr>
          <p:nvPr>
            <p:ph type="sldNum" sz="quarter" idx="12"/>
          </p:nvPr>
        </p:nvSpPr>
        <p:spPr/>
        <p:txBody>
          <a:bodyPr/>
          <a:lstStyle>
            <a:lvl1pPr>
              <a:defRPr/>
            </a:lvl1pPr>
          </a:lstStyle>
          <a:p>
            <a:pPr>
              <a:defRPr/>
            </a:pPr>
            <a:fld id="{A534786C-90CF-4447-8451-B6C839EAEAB3}" type="slidenum">
              <a:rPr lang="ja-JP" altLang="en-GB"/>
              <a:pPr>
                <a:defRPr/>
              </a:pPr>
              <a:t>‹#›</a:t>
            </a:fld>
            <a:endParaRPr lang="en-GB" altLang="ja-JP" dirty="0"/>
          </a:p>
        </p:txBody>
      </p:sp>
    </p:spTree>
    <p:extLst>
      <p:ext uri="{BB962C8B-B14F-4D97-AF65-F5344CB8AC3E}">
        <p14:creationId xmlns:p14="http://schemas.microsoft.com/office/powerpoint/2010/main" val="3307306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E2C1927B-D2D4-D3BC-24BF-0A8EB155CCE1}"/>
              </a:ext>
            </a:extLst>
          </p:cNvPr>
          <p:cNvSpPr>
            <a:spLocks noGrp="1"/>
          </p:cNvSpPr>
          <p:nvPr>
            <p:ph type="dt" sz="half" idx="10"/>
          </p:nvPr>
        </p:nvSpPr>
        <p:spPr/>
        <p:txBody>
          <a:bodyPr/>
          <a:lstStyle>
            <a:lvl1pPr>
              <a:defRPr/>
            </a:lvl1pPr>
          </a:lstStyle>
          <a:p>
            <a:pPr>
              <a:defRPr/>
            </a:pPr>
            <a:fld id="{E097202F-3CAA-4696-B73E-DEE4FAB02AE4}" type="datetime1">
              <a:rPr lang="ja-JP" altLang="en-US"/>
              <a:pPr>
                <a:defRPr/>
              </a:pPr>
              <a:t>2026/4/14</a:t>
            </a:fld>
            <a:endParaRPr lang="ja-JP" altLang="en-US"/>
          </a:p>
        </p:txBody>
      </p:sp>
      <p:sp>
        <p:nvSpPr>
          <p:cNvPr id="6" name="フッター プレースホルダー 4">
            <a:extLst>
              <a:ext uri="{FF2B5EF4-FFF2-40B4-BE49-F238E27FC236}">
                <a16:creationId xmlns:a16="http://schemas.microsoft.com/office/drawing/2014/main" id="{0154A8EE-BC8C-F6AB-180B-039E2BA5C4E3}"/>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17BE943F-9D6B-C2D3-C7E1-1E14FE1DBCA0}"/>
              </a:ext>
            </a:extLst>
          </p:cNvPr>
          <p:cNvSpPr>
            <a:spLocks noGrp="1"/>
          </p:cNvSpPr>
          <p:nvPr>
            <p:ph type="sldNum" sz="quarter" idx="12"/>
          </p:nvPr>
        </p:nvSpPr>
        <p:spPr/>
        <p:txBody>
          <a:bodyPr/>
          <a:lstStyle>
            <a:lvl1pPr>
              <a:defRPr/>
            </a:lvl1pPr>
          </a:lstStyle>
          <a:p>
            <a:pPr>
              <a:defRPr/>
            </a:pPr>
            <a:fld id="{E173FF50-04A4-46D1-9651-D9B0AF0D5EA9}" type="slidenum">
              <a:rPr lang="ja-JP" altLang="en-GB"/>
              <a:pPr>
                <a:defRPr/>
              </a:pPr>
              <a:t>‹#›</a:t>
            </a:fld>
            <a:endParaRPr lang="en-GB" altLang="ja-JP" dirty="0"/>
          </a:p>
        </p:txBody>
      </p:sp>
    </p:spTree>
    <p:extLst>
      <p:ext uri="{BB962C8B-B14F-4D97-AF65-F5344CB8AC3E}">
        <p14:creationId xmlns:p14="http://schemas.microsoft.com/office/powerpoint/2010/main" val="3013467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rtlCol="0">
            <a:normAutofit/>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pPr lvl="0"/>
            <a:endParaRPr lang="ja-JP" altLang="en-US" noProof="0"/>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5AA8A368-94ED-3905-A153-4E83D407AE68}"/>
              </a:ext>
            </a:extLst>
          </p:cNvPr>
          <p:cNvSpPr>
            <a:spLocks noGrp="1"/>
          </p:cNvSpPr>
          <p:nvPr>
            <p:ph type="dt" sz="half" idx="10"/>
          </p:nvPr>
        </p:nvSpPr>
        <p:spPr/>
        <p:txBody>
          <a:bodyPr/>
          <a:lstStyle>
            <a:lvl1pPr>
              <a:defRPr/>
            </a:lvl1pPr>
          </a:lstStyle>
          <a:p>
            <a:pPr>
              <a:defRPr/>
            </a:pPr>
            <a:fld id="{12FAFE1C-C283-456B-A69D-BB531EEDD82A}" type="datetime1">
              <a:rPr lang="ja-JP" altLang="en-US"/>
              <a:pPr>
                <a:defRPr/>
              </a:pPr>
              <a:t>2026/4/14</a:t>
            </a:fld>
            <a:endParaRPr lang="ja-JP" altLang="en-US"/>
          </a:p>
        </p:txBody>
      </p:sp>
      <p:sp>
        <p:nvSpPr>
          <p:cNvPr id="6" name="フッター プレースホルダー 4">
            <a:extLst>
              <a:ext uri="{FF2B5EF4-FFF2-40B4-BE49-F238E27FC236}">
                <a16:creationId xmlns:a16="http://schemas.microsoft.com/office/drawing/2014/main" id="{1A06FA73-7695-717E-66E1-1666EB131B0D}"/>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B04FBA60-7155-0B3C-CEB8-16C55C6B4730}"/>
              </a:ext>
            </a:extLst>
          </p:cNvPr>
          <p:cNvSpPr>
            <a:spLocks noGrp="1"/>
          </p:cNvSpPr>
          <p:nvPr>
            <p:ph type="sldNum" sz="quarter" idx="12"/>
          </p:nvPr>
        </p:nvSpPr>
        <p:spPr/>
        <p:txBody>
          <a:bodyPr/>
          <a:lstStyle>
            <a:lvl1pPr>
              <a:defRPr/>
            </a:lvl1pPr>
          </a:lstStyle>
          <a:p>
            <a:pPr>
              <a:defRPr/>
            </a:pPr>
            <a:fld id="{53F297CB-EAD4-4F7B-899A-B015689357E5}" type="slidenum">
              <a:rPr lang="ja-JP" altLang="en-GB"/>
              <a:pPr>
                <a:defRPr/>
              </a:pPr>
              <a:t>‹#›</a:t>
            </a:fld>
            <a:endParaRPr lang="en-GB" altLang="ja-JP" dirty="0"/>
          </a:p>
        </p:txBody>
      </p:sp>
    </p:spTree>
    <p:extLst>
      <p:ext uri="{BB962C8B-B14F-4D97-AF65-F5344CB8AC3E}">
        <p14:creationId xmlns:p14="http://schemas.microsoft.com/office/powerpoint/2010/main" val="760420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a:extLst>
              <a:ext uri="{FF2B5EF4-FFF2-40B4-BE49-F238E27FC236}">
                <a16:creationId xmlns:a16="http://schemas.microsoft.com/office/drawing/2014/main" id="{9F1B1242-5EFD-69CA-C605-1D00775CCFCF}"/>
              </a:ext>
            </a:extLst>
          </p:cNvPr>
          <p:cNvSpPr>
            <a:spLocks noGrp="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a:extLst>
              <a:ext uri="{FF2B5EF4-FFF2-40B4-BE49-F238E27FC236}">
                <a16:creationId xmlns:a16="http://schemas.microsoft.com/office/drawing/2014/main" id="{7483FEF4-445A-E0F8-1F7A-6578F88BD446}"/>
              </a:ext>
            </a:extLst>
          </p:cNvPr>
          <p:cNvSpPr>
            <a:spLocks noGrp="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B42C7F00-6063-0456-E641-080A92155F17}"/>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sz="975">
                <a:solidFill>
                  <a:schemeClr val="tx1">
                    <a:tint val="75000"/>
                  </a:schemeClr>
                </a:solidFill>
                <a:latin typeface="+mn-lt"/>
                <a:ea typeface="+mn-ea"/>
              </a:defRPr>
            </a:lvl1pPr>
          </a:lstStyle>
          <a:p>
            <a:pPr>
              <a:defRPr/>
            </a:pPr>
            <a:fld id="{4C0E4D70-A5F0-4787-AEE3-4E79E2F33878}" type="datetime1">
              <a:rPr lang="ja-JP" altLang="en-US"/>
              <a:pPr>
                <a:defRPr/>
              </a:pPr>
              <a:t>2026/4/14</a:t>
            </a:fld>
            <a:endParaRPr lang="ja-JP" altLang="en-US"/>
          </a:p>
        </p:txBody>
      </p:sp>
      <p:sp>
        <p:nvSpPr>
          <p:cNvPr id="5" name="フッター プレースホルダー 4">
            <a:extLst>
              <a:ext uri="{FF2B5EF4-FFF2-40B4-BE49-F238E27FC236}">
                <a16:creationId xmlns:a16="http://schemas.microsoft.com/office/drawing/2014/main" id="{47EB927D-C838-2DA1-2688-B42CAF2F452B}"/>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sz="975">
                <a:solidFill>
                  <a:schemeClr val="tx1">
                    <a:tint val="75000"/>
                  </a:schemeClr>
                </a:solidFill>
                <a:latin typeface="+mn-lt"/>
                <a:ea typeface="+mn-ea"/>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7C13C856-10D0-05D7-4E3D-B98E19E3FB35}"/>
              </a:ext>
            </a:extLst>
          </p:cNvPr>
          <p:cNvSpPr>
            <a:spLocks noGrp="1"/>
          </p:cNvSpPr>
          <p:nvPr>
            <p:ph type="sldNum" sz="quarter" idx="4"/>
          </p:nvPr>
        </p:nvSpPr>
        <p:spPr>
          <a:xfrm>
            <a:off x="6996113" y="6356350"/>
            <a:ext cx="222885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pPr>
              <a:defRPr/>
            </a:pPr>
            <a:fld id="{6D82781A-4CDD-428B-B464-318CAF9AC8C2}" type="slidenum">
              <a:rPr lang="ja-JP" altLang="en-GB"/>
              <a:pPr>
                <a:defRPr/>
              </a:pPr>
              <a:t>‹#›</a:t>
            </a:fld>
            <a:endParaRPr lang="en-GB" altLang="ja-JP" dirty="0"/>
          </a:p>
        </p:txBody>
      </p:sp>
    </p:spTree>
  </p:cSld>
  <p:clrMap bg1="lt1" tx1="dk1" bg2="lt2" tx2="dk2" accent1="accent1" accent2="accent2" accent3="accent3" accent4="accent4" accent5="accent5" accent6="accent6" hlink="hlink" folHlink="folHlink"/>
  <p:sldLayoutIdLst>
    <p:sldLayoutId id="2147484426" r:id="rId1"/>
    <p:sldLayoutId id="2147484416" r:id="rId2"/>
    <p:sldLayoutId id="2147484417" r:id="rId3"/>
    <p:sldLayoutId id="2147484418" r:id="rId4"/>
    <p:sldLayoutId id="2147484419" r:id="rId5"/>
    <p:sldLayoutId id="2147484420" r:id="rId6"/>
    <p:sldLayoutId id="2147484421" r:id="rId7"/>
    <p:sldLayoutId id="2147484422" r:id="rId8"/>
    <p:sldLayoutId id="2147484423" r:id="rId9"/>
    <p:sldLayoutId id="2147484424" r:id="rId10"/>
    <p:sldLayoutId id="2147484425" r:id="rId11"/>
  </p:sldLayoutIdLst>
  <p:hf hdr="0" ftr="0" dt="0"/>
  <p:txStyles>
    <p:titleStyle>
      <a:lvl1pPr algn="l" defTabSz="742950" rtl="0" eaLnBrk="0" fontAlgn="base" hangingPunct="0">
        <a:lnSpc>
          <a:spcPct val="90000"/>
        </a:lnSpc>
        <a:spcBef>
          <a:spcPct val="0"/>
        </a:spcBef>
        <a:spcAft>
          <a:spcPct val="0"/>
        </a:spcAft>
        <a:defRPr kumimoji="1" sz="3500" kern="1200">
          <a:solidFill>
            <a:schemeClr val="tx1"/>
          </a:solidFill>
          <a:latin typeface="+mj-lt"/>
          <a:ea typeface="+mj-ea"/>
          <a:cs typeface="+mj-cs"/>
        </a:defRPr>
      </a:lvl1pPr>
      <a:lvl2pPr algn="l" defTabSz="742950" rtl="0" eaLnBrk="0" fontAlgn="base" hangingPunct="0">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2pPr>
      <a:lvl3pPr algn="l" defTabSz="742950" rtl="0" eaLnBrk="0" fontAlgn="base" hangingPunct="0">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3pPr>
      <a:lvl4pPr algn="l" defTabSz="742950" rtl="0" eaLnBrk="0" fontAlgn="base" hangingPunct="0">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4pPr>
      <a:lvl5pPr algn="l" defTabSz="742950" rtl="0" eaLnBrk="0" fontAlgn="base" hangingPunct="0">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5pPr>
      <a:lvl6pPr marL="4572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6pPr>
      <a:lvl7pPr marL="9144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7pPr>
      <a:lvl8pPr marL="13716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8pPr>
      <a:lvl9pPr marL="18288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9pPr>
    </p:titleStyle>
    <p:bodyStyle>
      <a:lvl1pPr marL="185738" indent="-185738" algn="l" defTabSz="742950" rtl="0" eaLnBrk="0" fontAlgn="base" hangingPunct="0">
        <a:lnSpc>
          <a:spcPct val="90000"/>
        </a:lnSpc>
        <a:spcBef>
          <a:spcPts val="813"/>
        </a:spcBef>
        <a:spcAft>
          <a:spcPct val="0"/>
        </a:spcAft>
        <a:buFont typeface="Arial" panose="020B0604020202020204" pitchFamily="34" charset="0"/>
        <a:buChar char="•"/>
        <a:defRPr kumimoji="1" sz="2200" kern="1200">
          <a:solidFill>
            <a:schemeClr val="tx1"/>
          </a:solidFill>
          <a:latin typeface="+mn-lt"/>
          <a:ea typeface="+mn-ea"/>
          <a:cs typeface="+mn-cs"/>
        </a:defRPr>
      </a:lvl1pPr>
      <a:lvl2pPr marL="557213" indent="-185738" algn="l" defTabSz="742950" rtl="0" eaLnBrk="0" fontAlgn="base" hangingPunct="0">
        <a:lnSpc>
          <a:spcPct val="90000"/>
        </a:lnSpc>
        <a:spcBef>
          <a:spcPts val="400"/>
        </a:spcBef>
        <a:spcAft>
          <a:spcPct val="0"/>
        </a:spcAft>
        <a:buFont typeface="Arial" panose="020B0604020202020204" pitchFamily="34" charset="0"/>
        <a:buChar char="•"/>
        <a:defRPr kumimoji="1" sz="1900" kern="1200">
          <a:solidFill>
            <a:schemeClr val="tx1"/>
          </a:solidFill>
          <a:latin typeface="+mn-lt"/>
          <a:ea typeface="+mn-ea"/>
          <a:cs typeface="+mn-cs"/>
        </a:defRPr>
      </a:lvl2pPr>
      <a:lvl3pPr marL="928688" indent="-185738" algn="l" defTabSz="742950" rtl="0" eaLnBrk="0" fontAlgn="base" hangingPunct="0">
        <a:lnSpc>
          <a:spcPct val="90000"/>
        </a:lnSpc>
        <a:spcBef>
          <a:spcPts val="400"/>
        </a:spcBef>
        <a:spcAft>
          <a:spcPct val="0"/>
        </a:spcAft>
        <a:buFont typeface="Arial" panose="020B0604020202020204" pitchFamily="34" charset="0"/>
        <a:buChar char="•"/>
        <a:defRPr kumimoji="1" sz="1600" kern="1200">
          <a:solidFill>
            <a:schemeClr val="tx1"/>
          </a:solidFill>
          <a:latin typeface="+mn-lt"/>
          <a:ea typeface="+mn-ea"/>
          <a:cs typeface="+mn-cs"/>
        </a:defRPr>
      </a:lvl3pPr>
      <a:lvl4pPr marL="1300163" indent="-185738" algn="l" defTabSz="742950" rtl="0" eaLnBrk="0" fontAlgn="base" hangingPunct="0">
        <a:lnSpc>
          <a:spcPct val="90000"/>
        </a:lnSpc>
        <a:spcBef>
          <a:spcPts val="400"/>
        </a:spcBef>
        <a:spcAft>
          <a:spcPct val="0"/>
        </a:spcAft>
        <a:buFont typeface="Arial" panose="020B0604020202020204" pitchFamily="34" charset="0"/>
        <a:buChar char="•"/>
        <a:defRPr kumimoji="1" sz="1400" kern="1200">
          <a:solidFill>
            <a:schemeClr val="tx1"/>
          </a:solidFill>
          <a:latin typeface="+mn-lt"/>
          <a:ea typeface="+mn-ea"/>
          <a:cs typeface="+mn-cs"/>
        </a:defRPr>
      </a:lvl4pPr>
      <a:lvl5pPr marL="1671638" indent="-185738" algn="l" defTabSz="742950" rtl="0" eaLnBrk="0" fontAlgn="base" hangingPunct="0">
        <a:lnSpc>
          <a:spcPct val="90000"/>
        </a:lnSpc>
        <a:spcBef>
          <a:spcPts val="400"/>
        </a:spcBef>
        <a:spcAft>
          <a:spcPct val="0"/>
        </a:spcAft>
        <a:buFont typeface="Arial" panose="020B0604020202020204" pitchFamily="34" charset="0"/>
        <a:buChar char="•"/>
        <a:defRPr kumimoji="1" sz="1400"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a:extLst>
              <a:ext uri="{FF2B5EF4-FFF2-40B4-BE49-F238E27FC236}">
                <a16:creationId xmlns:a16="http://schemas.microsoft.com/office/drawing/2014/main" id="{8826516F-E05F-2423-7AFB-28BBA55FD602}"/>
              </a:ext>
            </a:extLst>
          </p:cNvPr>
          <p:cNvSpPr>
            <a:spLocks noGrp="1"/>
          </p:cNvSpPr>
          <p:nvPr>
            <p:ph type="title"/>
          </p:nvPr>
        </p:nvSpPr>
        <p:spPr>
          <a:xfrm>
            <a:off x="344488" y="2351088"/>
            <a:ext cx="9361487" cy="1654175"/>
          </a:xfrm>
        </p:spPr>
        <p:txBody>
          <a:bodyPr tIns="0"/>
          <a:lstStyle/>
          <a:p>
            <a:pPr algn="ctr"/>
            <a:r>
              <a:rPr lang="ja-JP" altLang="en-US" sz="2800">
                <a:latin typeface="ＭＳ Ｐゴシック" panose="020B0600070205080204" pitchFamily="50" charset="-128"/>
                <a:ea typeface="ＭＳ Ｐゴシック" panose="020B0600070205080204" pitchFamily="50" charset="-128"/>
              </a:rPr>
              <a:t>令和８年度沖縄先端医療技術基盤形成促進事業</a:t>
            </a:r>
            <a:br>
              <a:rPr lang="en-US" altLang="ja-JP" sz="2800">
                <a:latin typeface="ＭＳ Ｐゴシック" panose="020B0600070205080204" pitchFamily="50" charset="-128"/>
                <a:ea typeface="ＭＳ Ｐゴシック" panose="020B0600070205080204" pitchFamily="50" charset="-128"/>
              </a:rPr>
            </a:br>
            <a:r>
              <a:rPr lang="ja-JP" altLang="en-US" sz="2800">
                <a:latin typeface="ＭＳ Ｐゴシック" panose="020B0600070205080204" pitchFamily="50" charset="-128"/>
                <a:ea typeface="ＭＳ Ｐゴシック" panose="020B0600070205080204" pitchFamily="50" charset="-128"/>
              </a:rPr>
              <a:t>（研究シーズ実用化・事業化促進支援事業）</a:t>
            </a:r>
            <a:br>
              <a:rPr lang="en-US" altLang="ja-JP" sz="2800">
                <a:latin typeface="ＭＳ Ｐゴシック" panose="020B0600070205080204" pitchFamily="50" charset="-128"/>
                <a:ea typeface="ＭＳ Ｐゴシック" panose="020B0600070205080204" pitchFamily="50" charset="-128"/>
              </a:rPr>
            </a:br>
            <a:br>
              <a:rPr lang="en-US" altLang="ja-JP" sz="2800">
                <a:latin typeface="ＭＳ Ｐゴシック" panose="020B0600070205080204" pitchFamily="50" charset="-128"/>
                <a:ea typeface="ＭＳ Ｐゴシック" panose="020B0600070205080204" pitchFamily="50" charset="-128"/>
              </a:rPr>
            </a:br>
            <a:r>
              <a:rPr lang="ja-JP" altLang="en-US" sz="2800">
                <a:latin typeface="ＭＳ Ｐゴシック" panose="020B0600070205080204" pitchFamily="50" charset="-128"/>
                <a:ea typeface="ＭＳ Ｐゴシック" panose="020B0600070205080204" pitchFamily="50" charset="-128"/>
              </a:rPr>
              <a:t>ー　提案書　ー</a:t>
            </a:r>
          </a:p>
        </p:txBody>
      </p:sp>
      <p:sp>
        <p:nvSpPr>
          <p:cNvPr id="5123" name="タイトル 1">
            <a:extLst>
              <a:ext uri="{FF2B5EF4-FFF2-40B4-BE49-F238E27FC236}">
                <a16:creationId xmlns:a16="http://schemas.microsoft.com/office/drawing/2014/main" id="{5E92D0A5-C3FF-08E0-4480-36509EF5AE98}"/>
              </a:ext>
            </a:extLst>
          </p:cNvPr>
          <p:cNvSpPr txBox="1">
            <a:spLocks/>
          </p:cNvSpPr>
          <p:nvPr/>
        </p:nvSpPr>
        <p:spPr bwMode="auto">
          <a:xfrm>
            <a:off x="6465888" y="188913"/>
            <a:ext cx="3311525"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anchor="ctr"/>
          <a:lstStyle>
            <a:lvl1pPr defTabSz="742950">
              <a:lnSpc>
                <a:spcPct val="90000"/>
              </a:lnSpc>
              <a:spcBef>
                <a:spcPts val="813"/>
              </a:spcBef>
              <a:buFont typeface="Arial" panose="020B0604020202020204" pitchFamily="34" charset="0"/>
              <a:buChar char="•"/>
              <a:defRPr kumimoji="1" sz="2200">
                <a:solidFill>
                  <a:schemeClr val="tx1"/>
                </a:solidFill>
                <a:latin typeface="游ゴシック" panose="020B0400000000000000" pitchFamily="50" charset="-128"/>
                <a:ea typeface="游ゴシック" panose="020B0400000000000000" pitchFamily="50" charset="-128"/>
              </a:defRPr>
            </a:lvl1pPr>
            <a:lvl2pPr marL="742950" indent="-285750" defTabSz="742950">
              <a:lnSpc>
                <a:spcPct val="90000"/>
              </a:lnSpc>
              <a:spcBef>
                <a:spcPts val="400"/>
              </a:spcBef>
              <a:buFont typeface="Arial" panose="020B0604020202020204" pitchFamily="34" charset="0"/>
              <a:buChar char="•"/>
              <a:defRPr kumimoji="1" sz="1900">
                <a:solidFill>
                  <a:schemeClr val="tx1"/>
                </a:solidFill>
                <a:latin typeface="游ゴシック" panose="020B0400000000000000" pitchFamily="50" charset="-128"/>
                <a:ea typeface="游ゴシック" panose="020B0400000000000000" pitchFamily="50" charset="-128"/>
              </a:defRPr>
            </a:lvl2pPr>
            <a:lvl3pPr marL="1143000" indent="-228600" defTabSz="742950">
              <a:lnSpc>
                <a:spcPct val="90000"/>
              </a:lnSpc>
              <a:spcBef>
                <a:spcPts val="400"/>
              </a:spcBef>
              <a:buFont typeface="Arial" panose="020B0604020202020204" pitchFamily="34" charset="0"/>
              <a:buChar char="•"/>
              <a:defRPr kumimoji="1" sz="1600">
                <a:solidFill>
                  <a:schemeClr val="tx1"/>
                </a:solidFill>
                <a:latin typeface="游ゴシック" panose="020B0400000000000000" pitchFamily="50" charset="-128"/>
                <a:ea typeface="游ゴシック" panose="020B0400000000000000" pitchFamily="50" charset="-128"/>
              </a:defRPr>
            </a:lvl3pPr>
            <a:lvl4pPr marL="1600200" indent="-228600" defTabSz="74295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4pPr>
            <a:lvl5pPr marL="2057400" indent="-228600" defTabSz="74295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5pPr>
            <a:lvl6pPr marL="2514600" indent="-228600" defTabSz="74295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6pPr>
            <a:lvl7pPr marL="2971800" indent="-228600" defTabSz="74295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7pPr>
            <a:lvl8pPr marL="3429000" indent="-228600" defTabSz="74295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8pPr>
            <a:lvl9pPr marL="3886200" indent="-228600" defTabSz="74295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9pPr>
          </a:lstStyle>
          <a:p>
            <a:pPr algn="ctr" eaLnBrk="1" hangingPunct="1">
              <a:spcBef>
                <a:spcPct val="0"/>
              </a:spcBef>
              <a:buFontTx/>
              <a:buNone/>
            </a:pPr>
            <a:r>
              <a:rPr lang="ja-JP" altLang="en-US" sz="2800">
                <a:latin typeface="ＭＳ Ｐゴシック" panose="020B0600070205080204" pitchFamily="50" charset="-128"/>
                <a:ea typeface="ＭＳ Ｐゴシック" panose="020B0600070205080204" pitchFamily="50" charset="-128"/>
              </a:rPr>
              <a:t>（様式２）提案書雛形</a:t>
            </a:r>
          </a:p>
        </p:txBody>
      </p:sp>
      <p:graphicFrame>
        <p:nvGraphicFramePr>
          <p:cNvPr id="2" name="表 1">
            <a:extLst>
              <a:ext uri="{FF2B5EF4-FFF2-40B4-BE49-F238E27FC236}">
                <a16:creationId xmlns:a16="http://schemas.microsoft.com/office/drawing/2014/main" id="{FF368098-BB9F-08B3-22D1-9E3B2EA5DADF}"/>
              </a:ext>
            </a:extLst>
          </p:cNvPr>
          <p:cNvGraphicFramePr>
            <a:graphicFrameLocks noGrp="1"/>
          </p:cNvGraphicFramePr>
          <p:nvPr/>
        </p:nvGraphicFramePr>
        <p:xfrm>
          <a:off x="3008313" y="5143500"/>
          <a:ext cx="6697662" cy="1189038"/>
        </p:xfrm>
        <a:graphic>
          <a:graphicData uri="http://schemas.openxmlformats.org/drawingml/2006/table">
            <a:tbl>
              <a:tblPr firstRow="1" bandRow="1">
                <a:tableStyleId>{5C22544A-7EE6-4342-B048-85BDC9FD1C3A}</a:tableStyleId>
              </a:tblPr>
              <a:tblGrid>
                <a:gridCol w="2016537">
                  <a:extLst>
                    <a:ext uri="{9D8B030D-6E8A-4147-A177-3AD203B41FA5}">
                      <a16:colId xmlns:a16="http://schemas.microsoft.com/office/drawing/2014/main" val="20000"/>
                    </a:ext>
                  </a:extLst>
                </a:gridCol>
                <a:gridCol w="4681125">
                  <a:extLst>
                    <a:ext uri="{9D8B030D-6E8A-4147-A177-3AD203B41FA5}">
                      <a16:colId xmlns:a16="http://schemas.microsoft.com/office/drawing/2014/main" val="20001"/>
                    </a:ext>
                  </a:extLst>
                </a:gridCol>
              </a:tblGrid>
              <a:tr h="396346">
                <a:tc>
                  <a:txBody>
                    <a:bodyPr/>
                    <a:lstStyle/>
                    <a:p>
                      <a:pPr algn="dist"/>
                      <a:r>
                        <a:rPr kumimoji="1" lang="ja-JP" altLang="en-US" sz="2000" dirty="0">
                          <a:solidFill>
                            <a:schemeClr val="tx1"/>
                          </a:solidFill>
                          <a:latin typeface="ＭＳ Ｐゴシック" panose="020B0600070205080204" pitchFamily="50" charset="-128"/>
                          <a:ea typeface="ＭＳ Ｐゴシック" panose="020B0600070205080204" pitchFamily="50" charset="-128"/>
                        </a:rPr>
                        <a:t>（日付）</a:t>
                      </a:r>
                    </a:p>
                  </a:txBody>
                  <a:tcPr marL="91454" marR="91454" marT="45695" marB="456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marL="91454" marR="91454" marT="45695" marB="456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96346">
                <a:tc>
                  <a:txBody>
                    <a:bodyPr/>
                    <a:lstStyle/>
                    <a:p>
                      <a:pPr algn="dist"/>
                      <a:r>
                        <a:rPr kumimoji="1" lang="ja-JP" altLang="en-US" sz="2000" dirty="0">
                          <a:solidFill>
                            <a:schemeClr val="tx1"/>
                          </a:solidFill>
                          <a:latin typeface="ＭＳ Ｐゴシック" panose="020B0600070205080204" pitchFamily="50" charset="-128"/>
                          <a:ea typeface="ＭＳ Ｐゴシック" panose="020B0600070205080204" pitchFamily="50" charset="-128"/>
                        </a:rPr>
                        <a:t>（企業・団体名）</a:t>
                      </a:r>
                    </a:p>
                  </a:txBody>
                  <a:tcPr marL="91454" marR="91454" marT="45695" marB="456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marL="91454" marR="91454" marT="45695" marB="456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96346">
                <a:tc>
                  <a:txBody>
                    <a:bodyPr/>
                    <a:lstStyle/>
                    <a:p>
                      <a:pPr algn="dist"/>
                      <a:r>
                        <a:rPr kumimoji="1" lang="ja-JP" altLang="en-US" sz="2000" dirty="0">
                          <a:solidFill>
                            <a:schemeClr val="tx1"/>
                          </a:solidFill>
                          <a:latin typeface="ＭＳ Ｐゴシック" panose="020B0600070205080204" pitchFamily="50" charset="-128"/>
                          <a:ea typeface="ＭＳ Ｐゴシック" panose="020B0600070205080204" pitchFamily="50" charset="-128"/>
                        </a:rPr>
                        <a:t>（連絡先等）</a:t>
                      </a:r>
                    </a:p>
                  </a:txBody>
                  <a:tcPr marL="91454" marR="91454" marT="45695" marB="456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marL="91454" marR="91454" marT="45695" marB="456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5138" name="テキスト ボックス 2">
            <a:extLst>
              <a:ext uri="{FF2B5EF4-FFF2-40B4-BE49-F238E27FC236}">
                <a16:creationId xmlns:a16="http://schemas.microsoft.com/office/drawing/2014/main" id="{D4E109BB-7098-CBE6-970B-A66BEEE2E452}"/>
              </a:ext>
            </a:extLst>
          </p:cNvPr>
          <p:cNvSpPr txBox="1">
            <a:spLocks noChangeArrowheads="1"/>
          </p:cNvSpPr>
          <p:nvPr/>
        </p:nvSpPr>
        <p:spPr bwMode="auto">
          <a:xfrm>
            <a:off x="1281113" y="4292600"/>
            <a:ext cx="74882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r>
              <a:rPr lang="en-US" altLang="ja-JP" sz="1200">
                <a:solidFill>
                  <a:srgbClr val="FF0000"/>
                </a:solidFill>
              </a:rPr>
              <a:t>※</a:t>
            </a:r>
            <a:r>
              <a:rPr lang="ja-JP" altLang="en-US" sz="1200">
                <a:solidFill>
                  <a:srgbClr val="FF0000"/>
                </a:solidFill>
              </a:rPr>
              <a:t>企画提案書は２０ページ以下とし、 簡潔でわかりやすい記載ぶりを心がけてください。</a:t>
            </a:r>
            <a:endParaRPr lang="en-US" altLang="ja-JP" sz="1200">
              <a:solidFill>
                <a:srgbClr val="FF0000"/>
              </a:solidFill>
            </a:endParaRPr>
          </a:p>
          <a:p>
            <a:r>
              <a:rPr lang="ja-JP" altLang="en-US" sz="1200">
                <a:solidFill>
                  <a:srgbClr val="FF0000"/>
                </a:solidFill>
              </a:rPr>
              <a:t>　別途、参考資料を添付することも可能です。</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a:extLst>
              <a:ext uri="{FF2B5EF4-FFF2-40B4-BE49-F238E27FC236}">
                <a16:creationId xmlns:a16="http://schemas.microsoft.com/office/drawing/2014/main" id="{DC16D26D-56FD-3A52-125D-467C87DBD97C}"/>
              </a:ext>
            </a:extLst>
          </p:cNvPr>
          <p:cNvSpPr>
            <a:spLocks noGrp="1" noChangeArrowheads="1"/>
          </p:cNvSpPr>
          <p:nvPr>
            <p:ph type="title"/>
          </p:nvPr>
        </p:nvSpPr>
        <p:spPr>
          <a:xfrm>
            <a:off x="495300" y="80963"/>
            <a:ext cx="8915400" cy="501650"/>
          </a:xfrm>
        </p:spPr>
        <p:txBody>
          <a:bodyPr rtlCol="0" anchor="t">
            <a:normAutofit fontScale="90000"/>
          </a:bodyPr>
          <a:lstStyle/>
          <a:p>
            <a:pPr eaLnBrk="1" fontAlgn="auto" hangingPunct="1">
              <a:spcAft>
                <a:spcPts val="0"/>
              </a:spcAft>
              <a:defRPr/>
            </a:pPr>
            <a:r>
              <a:rPr lang="ja-JP" altLang="en-US" sz="1800" dirty="0">
                <a:latin typeface="ＭＳ Ｐゴシック" panose="020B0600070205080204" pitchFamily="50" charset="-128"/>
                <a:ea typeface="ＭＳ Ｐゴシック" panose="020B0600070205080204" pitchFamily="50" charset="-128"/>
              </a:rPr>
              <a:t>（１）事業内容及び実施方法</a:t>
            </a:r>
            <a:br>
              <a:rPr lang="en-US" altLang="ja-JP" sz="600" dirty="0">
                <a:latin typeface="ＭＳ Ｐゴシック" panose="020B0600070205080204" pitchFamily="50" charset="-128"/>
                <a:ea typeface="ＭＳ Ｐゴシック" panose="020B0600070205080204" pitchFamily="50" charset="-128"/>
              </a:rPr>
            </a:br>
            <a:r>
              <a:rPr lang="ja-JP" altLang="en-US" sz="1800" dirty="0">
                <a:latin typeface="ＭＳ Ｐゴシック" panose="020B0600070205080204" pitchFamily="50" charset="-128"/>
                <a:ea typeface="ＭＳ Ｐゴシック" panose="020B0600070205080204" pitchFamily="50" charset="-128"/>
              </a:rPr>
              <a:t>　　ア　事業目的及び背景</a:t>
            </a:r>
          </a:p>
        </p:txBody>
      </p:sp>
      <p:grpSp>
        <p:nvGrpSpPr>
          <p:cNvPr id="2" name="グループ化 1">
            <a:extLst>
              <a:ext uri="{FF2B5EF4-FFF2-40B4-BE49-F238E27FC236}">
                <a16:creationId xmlns:a16="http://schemas.microsoft.com/office/drawing/2014/main" id="{A3C59F98-CB42-2208-0BA0-B8CCA25202D3}"/>
              </a:ext>
            </a:extLst>
          </p:cNvPr>
          <p:cNvGrpSpPr>
            <a:grpSpLocks/>
          </p:cNvGrpSpPr>
          <p:nvPr/>
        </p:nvGrpSpPr>
        <p:grpSpPr bwMode="auto">
          <a:xfrm>
            <a:off x="452438" y="839788"/>
            <a:ext cx="9001125" cy="647700"/>
            <a:chOff x="501650" y="954088"/>
            <a:chExt cx="8915400" cy="649287"/>
          </a:xfrm>
        </p:grpSpPr>
        <p:sp>
          <p:nvSpPr>
            <p:cNvPr id="6150" name="Rectangle 5">
              <a:extLst>
                <a:ext uri="{FF2B5EF4-FFF2-40B4-BE49-F238E27FC236}">
                  <a16:creationId xmlns:a16="http://schemas.microsoft.com/office/drawing/2014/main" id="{AE7C07E6-3AE6-779F-9844-1EFCE8B82D3B}"/>
                </a:ext>
              </a:extLst>
            </p:cNvPr>
            <p:cNvSpPr>
              <a:spLocks noChangeArrowheads="1"/>
            </p:cNvSpPr>
            <p:nvPr/>
          </p:nvSpPr>
          <p:spPr bwMode="auto">
            <a:xfrm>
              <a:off x="1215511" y="954088"/>
              <a:ext cx="8201539"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本事業で実施する事業目的及び背景について、具体的に記述する。</a:t>
              </a:r>
              <a:endParaRPr kumimoji="0" lang="en-US" altLang="ja-JP" sz="16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Char char="§"/>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定量的な情報を入れるなど、その必要性を具体的に記述すること。　</a:t>
              </a:r>
            </a:p>
          </p:txBody>
        </p:sp>
        <p:sp>
          <p:nvSpPr>
            <p:cNvPr id="6151" name="Rectangle 5">
              <a:extLst>
                <a:ext uri="{FF2B5EF4-FFF2-40B4-BE49-F238E27FC236}">
                  <a16:creationId xmlns:a16="http://schemas.microsoft.com/office/drawing/2014/main" id="{B600D67C-9B14-696A-5E20-DD6E8E355883}"/>
                </a:ext>
              </a:extLst>
            </p:cNvPr>
            <p:cNvSpPr>
              <a:spLocks noChangeArrowheads="1"/>
            </p:cNvSpPr>
            <p:nvPr/>
          </p:nvSpPr>
          <p:spPr bwMode="auto">
            <a:xfrm>
              <a:off x="501650" y="954089"/>
              <a:ext cx="713267" cy="64928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sp>
        <p:nvSpPr>
          <p:cNvPr id="6148" name="八角形 2">
            <a:extLst>
              <a:ext uri="{FF2B5EF4-FFF2-40B4-BE49-F238E27FC236}">
                <a16:creationId xmlns:a16="http://schemas.microsoft.com/office/drawing/2014/main" id="{5D281B0A-8DD5-E285-9280-B91898F25322}"/>
              </a:ext>
            </a:extLst>
          </p:cNvPr>
          <p:cNvSpPr>
            <a:spLocks noChangeArrowheads="1"/>
          </p:cNvSpPr>
          <p:nvPr/>
        </p:nvSpPr>
        <p:spPr bwMode="auto">
          <a:xfrm>
            <a:off x="1539875" y="2490788"/>
            <a:ext cx="6480175" cy="2024062"/>
          </a:xfrm>
          <a:prstGeom prst="octagon">
            <a:avLst>
              <a:gd name="adj" fmla="val 0"/>
            </a:avLst>
          </a:prstGeom>
          <a:solidFill>
            <a:schemeClr val="accent6">
              <a:lumMod val="40000"/>
              <a:lumOff val="60000"/>
            </a:schemeClr>
          </a:solidFill>
          <a:ln w="6350" algn="ctr">
            <a:noFill/>
            <a:round/>
            <a:headEnd/>
            <a:tailEnd type="none" w="lg" len="lg"/>
          </a:ln>
        </p:spPr>
        <p:txBody>
          <a:bodyPr lIns="144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defRPr/>
            </a:pPr>
            <a:r>
              <a:rPr lang="en-US" altLang="ja-JP" sz="1400" dirty="0">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審査の視点</a:t>
            </a:r>
            <a:r>
              <a:rPr lang="en-US" altLang="ja-JP" sz="1400" dirty="0">
                <a:latin typeface="ＭＳ Ｐゴシック" panose="020B0600070205080204" pitchFamily="50" charset="-128"/>
                <a:ea typeface="ＭＳ Ｐゴシック" panose="020B0600070205080204" pitchFamily="50" charset="-128"/>
              </a:rPr>
              <a:t>】</a:t>
            </a:r>
          </a:p>
          <a:p>
            <a:pPr eaLnBrk="1" hangingPunct="1">
              <a:buFont typeface="Wingdings" panose="05000000000000000000" pitchFamily="2" charset="2"/>
              <a:buNone/>
              <a:defRPr/>
            </a:pPr>
            <a:r>
              <a:rPr lang="ja-JP" altLang="en-US" sz="1400" b="1" dirty="0">
                <a:latin typeface="ＭＳ Ｐゴシック" panose="020B0600070205080204" pitchFamily="50" charset="-128"/>
                <a:ea typeface="ＭＳ Ｐゴシック" panose="020B0600070205080204" pitchFamily="50" charset="-128"/>
              </a:rPr>
              <a:t>事業目的の適格性</a:t>
            </a:r>
            <a:endParaRPr lang="en-US" altLang="ja-JP" sz="1400" dirty="0">
              <a:latin typeface="ＭＳ Ｐゴシック" panose="020B0600070205080204" pitchFamily="50" charset="-128"/>
              <a:ea typeface="ＭＳ Ｐゴシック" panose="020B0600070205080204" pitchFamily="50" charset="-128"/>
            </a:endParaRPr>
          </a:p>
          <a:p>
            <a:pPr eaLnBrk="1" hangingPunct="1">
              <a:defRPr/>
            </a:pPr>
            <a:r>
              <a:rPr lang="ja-JP" altLang="en-US" sz="1400" dirty="0">
                <a:latin typeface="ＭＳ Ｐゴシック" panose="020B0600070205080204" pitchFamily="50" charset="-128"/>
                <a:ea typeface="ＭＳ Ｐゴシック" panose="020B0600070205080204" pitchFamily="50" charset="-128"/>
              </a:rPr>
              <a:t>・提案内容の目的が募集要領の事業の目的に合致しているか。</a:t>
            </a:r>
          </a:p>
          <a:p>
            <a:pPr eaLnBrk="1" hangingPunct="1">
              <a:defRPr/>
            </a:pPr>
            <a:r>
              <a:rPr lang="ja-JP" altLang="en-US" sz="1400" dirty="0">
                <a:latin typeface="ＭＳ Ｐゴシック" panose="020B0600070205080204" pitchFamily="50" charset="-128"/>
                <a:ea typeface="ＭＳ Ｐゴシック" panose="020B0600070205080204" pitchFamily="50" charset="-128"/>
              </a:rPr>
              <a:t>・事業の背景・課題の設定は適切か。</a:t>
            </a:r>
            <a:endParaRPr lang="en-US" altLang="ja-JP" sz="1400" dirty="0">
              <a:latin typeface="ＭＳ Ｐゴシック" panose="020B0600070205080204" pitchFamily="50" charset="-128"/>
              <a:ea typeface="ＭＳ Ｐゴシック" panose="020B0600070205080204" pitchFamily="50" charset="-128"/>
            </a:endParaRPr>
          </a:p>
        </p:txBody>
      </p:sp>
      <p:sp>
        <p:nvSpPr>
          <p:cNvPr id="6149" name="スライド番号プレースホルダー 2">
            <a:extLst>
              <a:ext uri="{FF2B5EF4-FFF2-40B4-BE49-F238E27FC236}">
                <a16:creationId xmlns:a16="http://schemas.microsoft.com/office/drawing/2014/main" id="{94387487-7AE2-3D7C-FDAC-E446154D1B10}"/>
              </a:ext>
            </a:extLst>
          </p:cNvPr>
          <p:cNvSpPr>
            <a:spLocks noGrp="1" noChangeArrowheads="1"/>
          </p:cNvSpPr>
          <p:nvPr>
            <p:ph type="sldNum" sz="quarter" idx="12"/>
          </p:nvPr>
        </p:nvSpPr>
        <p:spPr bwMode="auto">
          <a:xfrm>
            <a:off x="7473950" y="6356350"/>
            <a:ext cx="222885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8EBCDFD9-8174-4B4C-935B-A32C726BB872}" type="slidenum">
              <a:rPr lang="ja-JP" altLang="en-GB" smtClean="0">
                <a:solidFill>
                  <a:srgbClr val="898989"/>
                </a:solidFill>
              </a:rPr>
              <a:pPr/>
              <a:t>1</a:t>
            </a:fld>
            <a:endParaRPr lang="en-GB" altLang="ja-JP">
              <a:solidFill>
                <a:srgbClr val="898989"/>
              </a:solidFill>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8B03F64C-D0C4-5B63-D6F3-6C0F651920E9}"/>
              </a:ext>
            </a:extLst>
          </p:cNvPr>
          <p:cNvSpPr>
            <a:spLocks noGrp="1"/>
          </p:cNvSpPr>
          <p:nvPr>
            <p:ph type="title"/>
          </p:nvPr>
        </p:nvSpPr>
        <p:spPr>
          <a:xfrm>
            <a:off x="341313" y="85725"/>
            <a:ext cx="8915400" cy="504825"/>
          </a:xfrm>
        </p:spPr>
        <p:txBody>
          <a:bodyPr anchor="t"/>
          <a:lstStyle/>
          <a:p>
            <a:pPr eaLnBrk="1" hangingPunct="1"/>
            <a:r>
              <a:rPr lang="ja-JP" altLang="en-US" sz="1600">
                <a:latin typeface="ＭＳ Ｐゴシック" panose="020B0600070205080204" pitchFamily="50" charset="-128"/>
                <a:ea typeface="ＭＳ Ｐゴシック" panose="020B0600070205080204" pitchFamily="50" charset="-128"/>
              </a:rPr>
              <a:t>（１）事業内容及び実施方法</a:t>
            </a:r>
            <a:br>
              <a:rPr lang="en-US" altLang="ja-JP" sz="1600">
                <a:latin typeface="ＭＳ Ｐゴシック" panose="020B0600070205080204" pitchFamily="50" charset="-128"/>
                <a:ea typeface="ＭＳ Ｐゴシック" panose="020B0600070205080204" pitchFamily="50" charset="-128"/>
              </a:rPr>
            </a:br>
            <a:r>
              <a:rPr lang="ja-JP" altLang="en-US" sz="1600">
                <a:latin typeface="ＭＳ Ｐゴシック" panose="020B0600070205080204" pitchFamily="50" charset="-128"/>
                <a:ea typeface="ＭＳ Ｐゴシック" panose="020B0600070205080204" pitchFamily="50" charset="-128"/>
              </a:rPr>
              <a:t>　　イ　事業内容及び実施方法</a:t>
            </a:r>
          </a:p>
        </p:txBody>
      </p:sp>
      <p:grpSp>
        <p:nvGrpSpPr>
          <p:cNvPr id="8195" name="グループ化 1">
            <a:extLst>
              <a:ext uri="{FF2B5EF4-FFF2-40B4-BE49-F238E27FC236}">
                <a16:creationId xmlns:a16="http://schemas.microsoft.com/office/drawing/2014/main" id="{F3F50F4F-ECBF-3619-C3BA-53A7FA273B35}"/>
              </a:ext>
            </a:extLst>
          </p:cNvPr>
          <p:cNvGrpSpPr>
            <a:grpSpLocks/>
          </p:cNvGrpSpPr>
          <p:nvPr/>
        </p:nvGrpSpPr>
        <p:grpSpPr bwMode="auto">
          <a:xfrm>
            <a:off x="415925" y="809625"/>
            <a:ext cx="9001125" cy="649288"/>
            <a:chOff x="501650" y="954088"/>
            <a:chExt cx="8915400" cy="649287"/>
          </a:xfrm>
        </p:grpSpPr>
        <p:sp>
          <p:nvSpPr>
            <p:cNvPr id="8198" name="Rectangle 5">
              <a:extLst>
                <a:ext uri="{FF2B5EF4-FFF2-40B4-BE49-F238E27FC236}">
                  <a16:creationId xmlns:a16="http://schemas.microsoft.com/office/drawing/2014/main" id="{DDF4B269-9537-815C-2B18-128F8F0420D7}"/>
                </a:ext>
              </a:extLst>
            </p:cNvPr>
            <p:cNvSpPr>
              <a:spLocks noChangeArrowheads="1"/>
            </p:cNvSpPr>
            <p:nvPr/>
          </p:nvSpPr>
          <p:spPr bwMode="auto">
            <a:xfrm>
              <a:off x="1215511" y="954088"/>
              <a:ext cx="8201539"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本事業で取り組む事業内容及び実施方法について、具体的に記述する。</a:t>
              </a:r>
              <a:endParaRPr kumimoji="0" lang="en-US" altLang="ja-JP" sz="16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8199" name="Rectangle 5">
              <a:extLst>
                <a:ext uri="{FF2B5EF4-FFF2-40B4-BE49-F238E27FC236}">
                  <a16:creationId xmlns:a16="http://schemas.microsoft.com/office/drawing/2014/main" id="{B390C09E-E89E-3411-E1AF-9433D42351F2}"/>
                </a:ext>
              </a:extLst>
            </p:cNvPr>
            <p:cNvSpPr>
              <a:spLocks noChangeArrowheads="1"/>
            </p:cNvSpPr>
            <p:nvPr/>
          </p:nvSpPr>
          <p:spPr bwMode="auto">
            <a:xfrm>
              <a:off x="501650" y="954089"/>
              <a:ext cx="713267" cy="64928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sp>
        <p:nvSpPr>
          <p:cNvPr id="8197" name="八角形 2">
            <a:extLst>
              <a:ext uri="{FF2B5EF4-FFF2-40B4-BE49-F238E27FC236}">
                <a16:creationId xmlns:a16="http://schemas.microsoft.com/office/drawing/2014/main" id="{79F00BC6-F193-117C-FB96-79E14FC371D0}"/>
              </a:ext>
            </a:extLst>
          </p:cNvPr>
          <p:cNvSpPr>
            <a:spLocks noChangeArrowheads="1"/>
          </p:cNvSpPr>
          <p:nvPr/>
        </p:nvSpPr>
        <p:spPr bwMode="auto">
          <a:xfrm>
            <a:off x="1039813" y="2133600"/>
            <a:ext cx="7518400" cy="3527425"/>
          </a:xfrm>
          <a:prstGeom prst="octagon">
            <a:avLst>
              <a:gd name="adj" fmla="val 0"/>
            </a:avLst>
          </a:prstGeom>
          <a:solidFill>
            <a:schemeClr val="accent6">
              <a:lumMod val="40000"/>
              <a:lumOff val="60000"/>
            </a:schemeClr>
          </a:solidFill>
          <a:ln w="6350" algn="ctr">
            <a:noFill/>
            <a:round/>
            <a:headEnd/>
            <a:tailEnd type="none" w="lg" len="lg"/>
          </a:ln>
        </p:spPr>
        <p:txBody>
          <a:bodyPr lIns="144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defRPr/>
            </a:pPr>
            <a:r>
              <a:rPr lang="en-US" altLang="ja-JP" sz="1400" dirty="0">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審査の視点</a:t>
            </a:r>
            <a:r>
              <a:rPr lang="en-US" altLang="ja-JP" sz="1400" dirty="0">
                <a:latin typeface="ＭＳ Ｐゴシック" panose="020B0600070205080204" pitchFamily="50" charset="-128"/>
                <a:ea typeface="ＭＳ Ｐゴシック" panose="020B0600070205080204" pitchFamily="50" charset="-128"/>
              </a:rPr>
              <a:t>】</a:t>
            </a:r>
          </a:p>
          <a:p>
            <a:pPr eaLnBrk="1" hangingPunct="1">
              <a:defRPr/>
            </a:pPr>
            <a:r>
              <a:rPr lang="ja-JP" altLang="en-US" sz="1400" b="1" dirty="0">
                <a:latin typeface="ＭＳ Ｐゴシック" panose="020B0600070205080204" pitchFamily="50" charset="-128"/>
                <a:ea typeface="ＭＳ Ｐゴシック" panose="020B0600070205080204" pitchFamily="50" charset="-128"/>
              </a:rPr>
              <a:t>事業の適正性、波及効果及び継続性</a:t>
            </a:r>
            <a:endParaRPr lang="en-US" altLang="ja-JP" sz="1400" dirty="0">
              <a:latin typeface="ＭＳ Ｐゴシック" panose="020B0600070205080204" pitchFamily="50" charset="-128"/>
              <a:ea typeface="ＭＳ Ｐゴシック" panose="020B0600070205080204" pitchFamily="50" charset="-128"/>
            </a:endParaRPr>
          </a:p>
          <a:p>
            <a:pPr eaLnBrk="1" fontAlgn="auto" hangingPunct="1">
              <a:spcBef>
                <a:spcPct val="10000"/>
              </a:spcBef>
              <a:spcAft>
                <a:spcPts val="0"/>
              </a:spcAft>
              <a:defRPr/>
            </a:pPr>
            <a:r>
              <a:rPr lang="ja-JP" altLang="en-US" sz="1400" dirty="0">
                <a:latin typeface="ＭＳ Ｐゴシック" panose="020B0600070205080204" pitchFamily="50" charset="-128"/>
                <a:ea typeface="ＭＳ Ｐゴシック" panose="020B0600070205080204" pitchFamily="50" charset="-128"/>
              </a:rPr>
              <a:t>○事業内容及び実施方法が具体的で、効果的なものとなっているか。</a:t>
            </a:r>
            <a:endParaRPr lang="en-US" altLang="ja-JP" sz="1400" dirty="0">
              <a:latin typeface="ＭＳ Ｐゴシック" panose="020B0600070205080204" pitchFamily="50" charset="-128"/>
              <a:ea typeface="ＭＳ Ｐゴシック" panose="020B0600070205080204" pitchFamily="50" charset="-128"/>
            </a:endParaRPr>
          </a:p>
          <a:p>
            <a:pPr eaLnBrk="1" fontAlgn="auto" hangingPunct="1">
              <a:spcBef>
                <a:spcPct val="10000"/>
              </a:spcBef>
              <a:spcAft>
                <a:spcPts val="0"/>
              </a:spcAft>
              <a:defRPr/>
            </a:pPr>
            <a:r>
              <a:rPr lang="ja-JP" altLang="en-US" sz="1400" dirty="0">
                <a:latin typeface="ＭＳ Ｐゴシック" panose="020B0600070205080204" pitchFamily="50" charset="-128"/>
                <a:ea typeface="ＭＳ Ｐゴシック" panose="020B0600070205080204" pitchFamily="50" charset="-128"/>
              </a:rPr>
              <a:t>○アドバイザリーボードに求める経験・能力に言及し、かつ適当な提案となっているか。</a:t>
            </a:r>
            <a:endParaRPr lang="en-US" altLang="ja-JP" sz="1400" dirty="0">
              <a:latin typeface="ＭＳ Ｐゴシック" panose="020B0600070205080204" pitchFamily="50" charset="-128"/>
              <a:ea typeface="ＭＳ Ｐゴシック" panose="020B0600070205080204" pitchFamily="50" charset="-128"/>
            </a:endParaRPr>
          </a:p>
          <a:p>
            <a:pPr eaLnBrk="1" fontAlgn="auto" hangingPunct="1">
              <a:spcBef>
                <a:spcPct val="10000"/>
              </a:spcBef>
              <a:spcAft>
                <a:spcPts val="0"/>
              </a:spcAft>
              <a:defRPr/>
            </a:pPr>
            <a:r>
              <a:rPr lang="ja-JP" altLang="en-US" sz="1400" dirty="0">
                <a:latin typeface="ＭＳ Ｐゴシック" panose="020B0600070205080204" pitchFamily="50" charset="-128"/>
                <a:ea typeface="ＭＳ Ｐゴシック" panose="020B0600070205080204" pitchFamily="50" charset="-128"/>
              </a:rPr>
              <a:t>○審査委員会の際の適切な審査員候補を提案し、審査委員会開催等に係るスケジュール</a:t>
            </a:r>
            <a:endParaRPr lang="en-US" altLang="ja-JP" sz="1400" dirty="0">
              <a:latin typeface="ＭＳ Ｐゴシック" panose="020B0600070205080204" pitchFamily="50" charset="-128"/>
              <a:ea typeface="ＭＳ Ｐゴシック" panose="020B0600070205080204" pitchFamily="50" charset="-128"/>
            </a:endParaRPr>
          </a:p>
          <a:p>
            <a:pPr eaLnBrk="1" fontAlgn="auto" hangingPunct="1">
              <a:spcBef>
                <a:spcPct val="10000"/>
              </a:spcBef>
              <a:spcAft>
                <a:spcPts val="0"/>
              </a:spcAft>
              <a:defRPr/>
            </a:pPr>
            <a:r>
              <a:rPr lang="ja-JP" altLang="en-US" sz="1400" dirty="0">
                <a:latin typeface="ＭＳ Ｐゴシック" panose="020B0600070205080204" pitchFamily="50" charset="-128"/>
                <a:ea typeface="ＭＳ Ｐゴシック" panose="020B0600070205080204" pitchFamily="50" charset="-128"/>
              </a:rPr>
              <a:t>　や作業工程が明確に示されているか。</a:t>
            </a:r>
            <a:endParaRPr lang="en-US" altLang="ja-JP" sz="1400" dirty="0">
              <a:latin typeface="ＭＳ Ｐゴシック" panose="020B0600070205080204" pitchFamily="50" charset="-128"/>
              <a:ea typeface="ＭＳ Ｐゴシック" panose="020B0600070205080204" pitchFamily="50" charset="-128"/>
            </a:endParaRPr>
          </a:p>
          <a:p>
            <a:pPr eaLnBrk="1" fontAlgn="auto" hangingPunct="1">
              <a:spcBef>
                <a:spcPct val="10000"/>
              </a:spcBef>
              <a:spcAft>
                <a:spcPts val="0"/>
              </a:spcAft>
              <a:defRPr/>
            </a:pPr>
            <a:r>
              <a:rPr lang="ja-JP" altLang="en-US" sz="1400" dirty="0">
                <a:latin typeface="ＭＳ Ｐゴシック" panose="020B0600070205080204" pitchFamily="50" charset="-128"/>
                <a:ea typeface="ＭＳ Ｐゴシック" panose="020B0600070205080204" pitchFamily="50" charset="-128"/>
              </a:rPr>
              <a:t>○採択候補案件へのブラッシュアップ支援・交付決定案件の実用化・事業化支援、交付決定</a:t>
            </a:r>
            <a:endParaRPr lang="en-US" altLang="ja-JP" sz="1400" dirty="0">
              <a:latin typeface="ＭＳ Ｐゴシック" panose="020B0600070205080204" pitchFamily="50" charset="-128"/>
              <a:ea typeface="ＭＳ Ｐゴシック" panose="020B0600070205080204" pitchFamily="50" charset="-128"/>
            </a:endParaRPr>
          </a:p>
          <a:p>
            <a:pPr eaLnBrk="1" fontAlgn="auto" hangingPunct="1">
              <a:spcBef>
                <a:spcPct val="10000"/>
              </a:spcBef>
              <a:spcAft>
                <a:spcPts val="0"/>
              </a:spcAft>
              <a:defRPr/>
            </a:pPr>
            <a:r>
              <a:rPr lang="ja-JP" altLang="en-US" sz="1400" dirty="0">
                <a:latin typeface="ＭＳ Ｐゴシック" panose="020B0600070205080204" pitchFamily="50" charset="-128"/>
                <a:ea typeface="ＭＳ Ｐゴシック" panose="020B0600070205080204" pitchFamily="50" charset="-128"/>
              </a:rPr>
              <a:t>　案件への経理処理支援業務について、企画競争募集要領の７</a:t>
            </a:r>
            <a:r>
              <a:rPr lang="en-US" altLang="ja-JP" sz="1400" dirty="0">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（２）で定める審査基準を満</a:t>
            </a:r>
            <a:endParaRPr lang="en-US" altLang="ja-JP" sz="1400" dirty="0">
              <a:latin typeface="ＭＳ Ｐゴシック" panose="020B0600070205080204" pitchFamily="50" charset="-128"/>
              <a:ea typeface="ＭＳ Ｐゴシック" panose="020B0600070205080204" pitchFamily="50" charset="-128"/>
            </a:endParaRPr>
          </a:p>
          <a:p>
            <a:pPr eaLnBrk="1" fontAlgn="auto" hangingPunct="1">
              <a:spcBef>
                <a:spcPct val="10000"/>
              </a:spcBef>
              <a:spcAft>
                <a:spcPts val="0"/>
              </a:spcAft>
              <a:defRPr/>
            </a:pPr>
            <a:r>
              <a:rPr lang="ja-JP" altLang="en-US" sz="1400" dirty="0">
                <a:latin typeface="ＭＳ Ｐゴシック" panose="020B0600070205080204" pitchFamily="50" charset="-128"/>
                <a:ea typeface="ＭＳ Ｐゴシック" panose="020B0600070205080204" pitchFamily="50" charset="-128"/>
              </a:rPr>
              <a:t>　たしているか。</a:t>
            </a:r>
            <a:endParaRPr lang="en-US" altLang="ja-JP" sz="1400" dirty="0">
              <a:latin typeface="ＭＳ Ｐゴシック" panose="020B0600070205080204" pitchFamily="50" charset="-128"/>
              <a:ea typeface="ＭＳ Ｐゴシック" panose="020B0600070205080204" pitchFamily="50" charset="-128"/>
            </a:endParaRPr>
          </a:p>
          <a:p>
            <a:pPr eaLnBrk="1" fontAlgn="auto" hangingPunct="1">
              <a:spcBef>
                <a:spcPct val="10000"/>
              </a:spcBef>
              <a:spcAft>
                <a:spcPts val="0"/>
              </a:spcAft>
              <a:defRPr/>
            </a:pPr>
            <a:r>
              <a:rPr lang="ja-JP" altLang="en-US" sz="1400" dirty="0">
                <a:latin typeface="ＭＳ Ｐゴシック" panose="020B0600070205080204" pitchFamily="50" charset="-128"/>
                <a:ea typeface="ＭＳ Ｐゴシック" panose="020B0600070205080204" pitchFamily="50" charset="-128"/>
              </a:rPr>
              <a:t>○シーズ発掘・プロジェクト組成支援、県営インキュベーション施設活用策の検討について、</a:t>
            </a:r>
            <a:endParaRPr lang="en-US" altLang="ja-JP" sz="1400" dirty="0">
              <a:latin typeface="ＭＳ Ｐゴシック" panose="020B0600070205080204" pitchFamily="50" charset="-128"/>
              <a:ea typeface="ＭＳ Ｐゴシック" panose="020B0600070205080204" pitchFamily="50" charset="-128"/>
            </a:endParaRPr>
          </a:p>
          <a:p>
            <a:pPr eaLnBrk="1" fontAlgn="auto" hangingPunct="1">
              <a:spcBef>
                <a:spcPct val="10000"/>
              </a:spcBef>
              <a:spcAft>
                <a:spcPts val="0"/>
              </a:spcAft>
              <a:defRPr/>
            </a:pPr>
            <a:r>
              <a:rPr lang="ja-JP" altLang="en-US" sz="1400" dirty="0">
                <a:latin typeface="ＭＳ Ｐゴシック" panose="020B0600070205080204" pitchFamily="50" charset="-128"/>
                <a:ea typeface="ＭＳ Ｐゴシック" panose="020B0600070205080204" pitchFamily="50" charset="-128"/>
              </a:rPr>
              <a:t>　規格競争募集要領の７</a:t>
            </a:r>
            <a:r>
              <a:rPr lang="en-US" altLang="ja-JP" sz="1400" dirty="0">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（２）で定める審査基準を満たしているか。</a:t>
            </a:r>
            <a:endParaRPr lang="en-US" altLang="ja-JP" sz="1400" dirty="0">
              <a:latin typeface="ＭＳ Ｐゴシック" panose="020B0600070205080204" pitchFamily="50" charset="-128"/>
              <a:ea typeface="ＭＳ Ｐゴシック" panose="020B0600070205080204" pitchFamily="50" charset="-128"/>
            </a:endParaRPr>
          </a:p>
          <a:p>
            <a:pPr eaLnBrk="1" fontAlgn="auto" hangingPunct="1">
              <a:spcBef>
                <a:spcPct val="10000"/>
              </a:spcBef>
              <a:spcAft>
                <a:spcPts val="0"/>
              </a:spcAft>
              <a:defRPr/>
            </a:pPr>
            <a:r>
              <a:rPr lang="ja-JP" altLang="en-US" sz="1400" dirty="0">
                <a:latin typeface="ＭＳ Ｐゴシック" panose="020B0600070205080204" pitchFamily="50" charset="-128"/>
                <a:ea typeface="ＭＳ Ｐゴシック" panose="020B0600070205080204" pitchFamily="50" charset="-128"/>
              </a:rPr>
              <a:t>○成果を高めるための創意工夫がみられるか。</a:t>
            </a:r>
          </a:p>
        </p:txBody>
      </p:sp>
      <p:sp>
        <p:nvSpPr>
          <p:cNvPr id="2" name="スライド番号プレースホルダー 1">
            <a:extLst>
              <a:ext uri="{FF2B5EF4-FFF2-40B4-BE49-F238E27FC236}">
                <a16:creationId xmlns:a16="http://schemas.microsoft.com/office/drawing/2014/main" id="{25D2A6C6-C30E-AEEF-0F8B-6F72C0F19DCC}"/>
              </a:ext>
            </a:extLst>
          </p:cNvPr>
          <p:cNvSpPr>
            <a:spLocks noGrp="1" noChangeArrowheads="1"/>
          </p:cNvSpPr>
          <p:nvPr>
            <p:ph type="sldNum" sz="quarter" idx="12"/>
          </p:nvPr>
        </p:nvSpPr>
        <p:spPr bwMode="auto">
          <a:xfrm>
            <a:off x="7443788" y="6335713"/>
            <a:ext cx="222885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36B4E799-BC81-42CD-BBD3-EA30EE9EC1CE}" type="slidenum">
              <a:rPr lang="ja-JP" altLang="en-GB" smtClean="0">
                <a:solidFill>
                  <a:srgbClr val="898989"/>
                </a:solidFill>
              </a:rPr>
              <a:pPr/>
              <a:t>2</a:t>
            </a:fld>
            <a:endParaRPr lang="en-GB" altLang="ja-JP">
              <a:solidFill>
                <a:srgbClr val="898989"/>
              </a:solidFill>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6">
            <a:extLst>
              <a:ext uri="{FF2B5EF4-FFF2-40B4-BE49-F238E27FC236}">
                <a16:creationId xmlns:a16="http://schemas.microsoft.com/office/drawing/2014/main" id="{E281E9B2-9131-0417-0CD9-43F661F1F7C5}"/>
              </a:ext>
            </a:extLst>
          </p:cNvPr>
          <p:cNvSpPr>
            <a:spLocks noChangeArrowheads="1"/>
          </p:cNvSpPr>
          <p:nvPr/>
        </p:nvSpPr>
        <p:spPr bwMode="auto">
          <a:xfrm>
            <a:off x="341313" y="706438"/>
            <a:ext cx="692150" cy="649287"/>
          </a:xfrm>
          <a:prstGeom prst="rect">
            <a:avLst/>
          </a:prstGeom>
          <a:noFill/>
          <a:ln w="6350" algn="ctr">
            <a:solidFill>
              <a:schemeClr val="tx1"/>
            </a:solidFill>
            <a:miter lim="800000"/>
            <a:headEnd/>
            <a:tailEnd type="none" w="lg" len="lg"/>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r>
              <a:rPr lang="ja-JP" altLang="en-US" b="1">
                <a:latin typeface="ＭＳ Ｐゴシック" panose="020B0600070205080204" pitchFamily="50" charset="-128"/>
                <a:ea typeface="ＭＳ Ｐゴシック" panose="020B0600070205080204" pitchFamily="50" charset="-128"/>
              </a:rPr>
              <a:t>記述</a:t>
            </a:r>
            <a:endParaRPr lang="en-US" altLang="ja-JP" b="1">
              <a:latin typeface="ＭＳ Ｐゴシック" panose="020B0600070205080204" pitchFamily="50" charset="-128"/>
              <a:ea typeface="ＭＳ Ｐゴシック" panose="020B0600070205080204" pitchFamily="50" charset="-128"/>
            </a:endParaRPr>
          </a:p>
          <a:p>
            <a:pPr eaLnBrk="1" hangingPunct="1"/>
            <a:r>
              <a:rPr lang="ja-JP" altLang="en-US" b="1">
                <a:latin typeface="ＭＳ Ｐゴシック" panose="020B0600070205080204" pitchFamily="50" charset="-128"/>
                <a:ea typeface="ＭＳ Ｐゴシック" panose="020B0600070205080204" pitchFamily="50" charset="-128"/>
              </a:rPr>
              <a:t>内容</a:t>
            </a:r>
          </a:p>
        </p:txBody>
      </p:sp>
      <p:sp>
        <p:nvSpPr>
          <p:cNvPr id="10243" name="Rectangle 7">
            <a:extLst>
              <a:ext uri="{FF2B5EF4-FFF2-40B4-BE49-F238E27FC236}">
                <a16:creationId xmlns:a16="http://schemas.microsoft.com/office/drawing/2014/main" id="{9F07579B-35BD-BC11-3727-4CEED3525F95}"/>
              </a:ext>
            </a:extLst>
          </p:cNvPr>
          <p:cNvSpPr>
            <a:spLocks noChangeArrowheads="1"/>
          </p:cNvSpPr>
          <p:nvPr/>
        </p:nvSpPr>
        <p:spPr bwMode="auto">
          <a:xfrm>
            <a:off x="1033463" y="704850"/>
            <a:ext cx="8456612" cy="650875"/>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lnSpc>
                <a:spcPct val="90000"/>
              </a:lnSpc>
              <a:spcBef>
                <a:spcPts val="813"/>
              </a:spcBef>
              <a:buFont typeface="Arial" panose="020B0604020202020204" pitchFamily="34" charset="0"/>
              <a:buChar char="•"/>
              <a:defRPr kumimoji="1" sz="22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400"/>
              </a:spcBef>
              <a:buFont typeface="Arial" panose="020B0604020202020204" pitchFamily="34" charset="0"/>
              <a:buChar char="•"/>
              <a:defRPr kumimoji="1" sz="1900">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400"/>
              </a:spcBef>
              <a:buFont typeface="Arial" panose="020B0604020202020204" pitchFamily="34" charset="0"/>
              <a:buChar char="•"/>
              <a:defRPr kumimoji="1" sz="16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9pPr>
          </a:lstStyle>
          <a:p>
            <a:pPr eaLnBrk="1" hangingPunct="1">
              <a:lnSpc>
                <a:spcPct val="100000"/>
              </a:lnSpc>
              <a:spcBef>
                <a:spcPct val="0"/>
              </a:spcBef>
              <a:buFont typeface="Wingdings" panose="05000000000000000000" pitchFamily="2" charset="2"/>
              <a:buChar char="§"/>
            </a:pPr>
            <a:r>
              <a:rPr lang="ja-JP" altLang="en-US" sz="1600">
                <a:latin typeface="Calibri" panose="020F0502020204030204" pitchFamily="34" charset="0"/>
                <a:ea typeface="ＭＳ Ｐゴシック" panose="020B0600070205080204" pitchFamily="50" charset="-128"/>
              </a:rPr>
              <a:t>確実に成果をあげるために、各作業内容とそのスケジュールについて、具体的に記述する。</a:t>
            </a:r>
          </a:p>
        </p:txBody>
      </p:sp>
      <p:sp>
        <p:nvSpPr>
          <p:cNvPr id="10244" name="Rectangle 5">
            <a:extLst>
              <a:ext uri="{FF2B5EF4-FFF2-40B4-BE49-F238E27FC236}">
                <a16:creationId xmlns:a16="http://schemas.microsoft.com/office/drawing/2014/main" id="{4D31D1D6-ED22-EAC0-4639-1E310AD4AED4}"/>
              </a:ext>
            </a:extLst>
          </p:cNvPr>
          <p:cNvSpPr txBox="1">
            <a:spLocks noChangeArrowheads="1"/>
          </p:cNvSpPr>
          <p:nvPr/>
        </p:nvSpPr>
        <p:spPr bwMode="auto">
          <a:xfrm>
            <a:off x="415925" y="1401763"/>
            <a:ext cx="6107113"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813"/>
              </a:spcBef>
              <a:buFont typeface="Arial" panose="020B0604020202020204" pitchFamily="34" charset="0"/>
              <a:buChar char="•"/>
              <a:defRPr kumimoji="1" sz="22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400"/>
              </a:spcBef>
              <a:buFont typeface="Arial" panose="020B0604020202020204" pitchFamily="34" charset="0"/>
              <a:buChar char="•"/>
              <a:defRPr kumimoji="1" sz="1900">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400"/>
              </a:spcBef>
              <a:buFont typeface="Arial" panose="020B0604020202020204" pitchFamily="34" charset="0"/>
              <a:buChar char="•"/>
              <a:defRPr kumimoji="1" sz="16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9pPr>
          </a:lstStyle>
          <a:p>
            <a:pPr eaLnBrk="1" hangingPunct="1">
              <a:lnSpc>
                <a:spcPct val="100000"/>
              </a:lnSpc>
              <a:spcBef>
                <a:spcPct val="20000"/>
              </a:spcBef>
              <a:buFont typeface="Arial" panose="020B0604020202020204" pitchFamily="34" charset="0"/>
              <a:buNone/>
            </a:pPr>
            <a:r>
              <a:rPr lang="ja-JP" altLang="en-US" sz="1800">
                <a:latin typeface="Calibri" panose="020F0502020204030204" pitchFamily="34" charset="0"/>
                <a:ea typeface="ＭＳ Ｐゴシック" panose="020B0600070205080204" pitchFamily="50" charset="-128"/>
              </a:rPr>
              <a:t>＜作業内容・スケジュール＞</a:t>
            </a:r>
          </a:p>
        </p:txBody>
      </p:sp>
      <p:sp>
        <p:nvSpPr>
          <p:cNvPr id="16" name="Text Box 8">
            <a:extLst>
              <a:ext uri="{FF2B5EF4-FFF2-40B4-BE49-F238E27FC236}">
                <a16:creationId xmlns:a16="http://schemas.microsoft.com/office/drawing/2014/main" id="{62B88F4D-0FCA-1DCF-4093-7C308F8DE7C9}"/>
              </a:ext>
            </a:extLst>
          </p:cNvPr>
          <p:cNvSpPr txBox="1">
            <a:spLocks noChangeArrowheads="1"/>
          </p:cNvSpPr>
          <p:nvPr/>
        </p:nvSpPr>
        <p:spPr bwMode="auto">
          <a:xfrm>
            <a:off x="8172450" y="1452563"/>
            <a:ext cx="1317625" cy="501650"/>
          </a:xfrm>
          <a:prstGeom prst="rect">
            <a:avLst/>
          </a:prstGeom>
          <a:solidFill>
            <a:schemeClr val="accent6">
              <a:lumMod val="20000"/>
              <a:lumOff val="80000"/>
            </a:schemeClr>
          </a:solidFill>
          <a:ln w="6350" algn="ctr">
            <a:solidFill>
              <a:schemeClr val="tx1"/>
            </a:solidFill>
            <a:miter lim="800000"/>
            <a:headEnd/>
            <a:tailEnd type="none" w="lg" len="lg"/>
          </a:ln>
          <a:effectLst/>
        </p:spPr>
        <p:txBody>
          <a:bodyPr wrap="none" lIns="90000" tIns="46800" rIns="90000" bIns="46800" anchor="ctr"/>
          <a:lstStyle/>
          <a:p>
            <a:pPr eaLnBrk="1" fontAlgn="auto" hangingPunct="1">
              <a:spcBef>
                <a:spcPts val="0"/>
              </a:spcBef>
              <a:spcAft>
                <a:spcPts val="0"/>
              </a:spcAft>
              <a:defRPr/>
            </a:pPr>
            <a:r>
              <a:rPr lang="ja-JP" altLang="en-US" sz="2000" b="1" dirty="0">
                <a:effectLst>
                  <a:outerShdw blurRad="38100" dist="38100" dir="2700000" algn="tl">
                    <a:srgbClr val="FFFFFF"/>
                  </a:outerShdw>
                </a:effectLst>
                <a:latin typeface="+mn-lt"/>
                <a:ea typeface="+mn-ea"/>
              </a:rPr>
              <a:t>■記述例</a:t>
            </a:r>
          </a:p>
        </p:txBody>
      </p:sp>
      <p:sp>
        <p:nvSpPr>
          <p:cNvPr id="22" name="Rectangle 3">
            <a:extLst>
              <a:ext uri="{FF2B5EF4-FFF2-40B4-BE49-F238E27FC236}">
                <a16:creationId xmlns:a16="http://schemas.microsoft.com/office/drawing/2014/main" id="{E9774AF5-AA34-DA3B-BB29-6046B9829449}"/>
              </a:ext>
            </a:extLst>
          </p:cNvPr>
          <p:cNvSpPr txBox="1">
            <a:spLocks noChangeArrowheads="1"/>
          </p:cNvSpPr>
          <p:nvPr/>
        </p:nvSpPr>
        <p:spPr>
          <a:xfrm>
            <a:off x="352425" y="144463"/>
            <a:ext cx="8915400" cy="504825"/>
          </a:xfrm>
          <a:prstGeom prst="rect">
            <a:avLst/>
          </a:prstGeom>
        </p:spPr>
        <p:txBody>
          <a:bodyPr>
            <a:normAutofit fontScale="90000" lnSpcReduction="20000"/>
          </a:bodyPr>
          <a:lstStyle>
            <a:lvl1pPr algn="l" defTabSz="742950" rtl="0" eaLnBrk="0" fontAlgn="base" hangingPunct="0">
              <a:lnSpc>
                <a:spcPct val="90000"/>
              </a:lnSpc>
              <a:spcBef>
                <a:spcPct val="0"/>
              </a:spcBef>
              <a:spcAft>
                <a:spcPct val="0"/>
              </a:spcAft>
              <a:defRPr kumimoji="1" sz="3500" kern="1200">
                <a:solidFill>
                  <a:schemeClr val="tx1"/>
                </a:solidFill>
                <a:latin typeface="+mj-lt"/>
                <a:ea typeface="+mj-ea"/>
                <a:cs typeface="+mj-cs"/>
              </a:defRPr>
            </a:lvl1pPr>
            <a:lvl2pPr algn="l" defTabSz="742950" rtl="0" eaLnBrk="0" fontAlgn="base" hangingPunct="0">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2pPr>
            <a:lvl3pPr algn="l" defTabSz="742950" rtl="0" eaLnBrk="0" fontAlgn="base" hangingPunct="0">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3pPr>
            <a:lvl4pPr algn="l" defTabSz="742950" rtl="0" eaLnBrk="0" fontAlgn="base" hangingPunct="0">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4pPr>
            <a:lvl5pPr algn="l" defTabSz="742950" rtl="0" eaLnBrk="0" fontAlgn="base" hangingPunct="0">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5pPr>
            <a:lvl6pPr marL="4572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6pPr>
            <a:lvl7pPr marL="9144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7pPr>
            <a:lvl8pPr marL="13716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8pPr>
            <a:lvl9pPr marL="18288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9pPr>
          </a:lstStyle>
          <a:p>
            <a:pPr eaLnBrk="1" fontAlgn="auto" hangingPunct="1">
              <a:spcAft>
                <a:spcPts val="0"/>
              </a:spcAft>
              <a:defRPr/>
            </a:pPr>
            <a:r>
              <a:rPr lang="ja-JP" altLang="en-US" sz="1800" dirty="0">
                <a:latin typeface="ＭＳ Ｐゴシック" panose="020B0600070205080204" pitchFamily="50" charset="-128"/>
                <a:ea typeface="ＭＳ Ｐゴシック" panose="020B0600070205080204" pitchFamily="50" charset="-128"/>
              </a:rPr>
              <a:t>（２）事業内容に対する事業計画・事業規模</a:t>
            </a:r>
            <a:br>
              <a:rPr lang="en-US" altLang="ja-JP" sz="1800" dirty="0">
                <a:latin typeface="ＭＳ Ｐゴシック" panose="020B0600070205080204" pitchFamily="50" charset="-128"/>
                <a:ea typeface="ＭＳ Ｐゴシック" panose="020B0600070205080204" pitchFamily="50" charset="-128"/>
              </a:rPr>
            </a:br>
            <a:br>
              <a:rPr lang="en-US" altLang="ja-JP" sz="600" dirty="0">
                <a:latin typeface="ＭＳ Ｐゴシック" panose="020B0600070205080204" pitchFamily="50" charset="-128"/>
                <a:ea typeface="ＭＳ Ｐゴシック" panose="020B0600070205080204" pitchFamily="50" charset="-128"/>
              </a:rPr>
            </a:br>
            <a:r>
              <a:rPr lang="ja-JP" altLang="en-US" sz="1800" dirty="0">
                <a:latin typeface="ＭＳ Ｐゴシック" panose="020B0600070205080204" pitchFamily="50" charset="-128"/>
                <a:ea typeface="ＭＳ Ｐゴシック" panose="020B0600070205080204" pitchFamily="50" charset="-128"/>
              </a:rPr>
              <a:t>　　ア　事業実施計画</a:t>
            </a:r>
          </a:p>
        </p:txBody>
      </p:sp>
      <p:sp>
        <p:nvSpPr>
          <p:cNvPr id="10248" name="八角形 2">
            <a:extLst>
              <a:ext uri="{FF2B5EF4-FFF2-40B4-BE49-F238E27FC236}">
                <a16:creationId xmlns:a16="http://schemas.microsoft.com/office/drawing/2014/main" id="{AFD84F46-F472-41FF-4F91-8C94F546BAE7}"/>
              </a:ext>
            </a:extLst>
          </p:cNvPr>
          <p:cNvSpPr>
            <a:spLocks noChangeArrowheads="1"/>
          </p:cNvSpPr>
          <p:nvPr/>
        </p:nvSpPr>
        <p:spPr bwMode="auto">
          <a:xfrm>
            <a:off x="1292225" y="5829300"/>
            <a:ext cx="7561263" cy="830263"/>
          </a:xfrm>
          <a:prstGeom prst="octagon">
            <a:avLst>
              <a:gd name="adj" fmla="val 0"/>
            </a:avLst>
          </a:prstGeom>
          <a:solidFill>
            <a:schemeClr val="accent6">
              <a:lumMod val="40000"/>
              <a:lumOff val="60000"/>
              <a:alpha val="98822"/>
            </a:schemeClr>
          </a:solidFill>
          <a:ln w="6350" algn="ctr">
            <a:noFill/>
            <a:round/>
            <a:headEnd/>
            <a:tailEnd type="none" w="lg" len="lg"/>
          </a:ln>
        </p:spPr>
        <p:txBody>
          <a:bodyPr lIns="144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defRPr/>
            </a:pPr>
            <a:r>
              <a:rPr lang="en-US" altLang="ja-JP" sz="1400" dirty="0">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審査の視点</a:t>
            </a:r>
            <a:r>
              <a:rPr lang="en-US" altLang="ja-JP" sz="1400" dirty="0">
                <a:latin typeface="ＭＳ Ｐゴシック" panose="020B0600070205080204" pitchFamily="50" charset="-128"/>
                <a:ea typeface="ＭＳ Ｐゴシック" panose="020B0600070205080204" pitchFamily="50" charset="-128"/>
              </a:rPr>
              <a:t>】</a:t>
            </a:r>
          </a:p>
          <a:p>
            <a:pPr eaLnBrk="1" hangingPunct="1">
              <a:buFont typeface="Wingdings" panose="05000000000000000000" pitchFamily="2" charset="2"/>
              <a:buNone/>
              <a:defRPr/>
            </a:pPr>
            <a:r>
              <a:rPr lang="ja-JP" altLang="en-US" sz="1400" b="1" dirty="0">
                <a:latin typeface="ＭＳ Ｐゴシック" panose="020B0600070205080204" pitchFamily="50" charset="-128"/>
                <a:ea typeface="ＭＳ Ｐゴシック" panose="020B0600070205080204" pitchFamily="50" charset="-128"/>
              </a:rPr>
              <a:t>事業の実効性</a:t>
            </a:r>
            <a:endParaRPr lang="en-US" altLang="ja-JP" sz="1400" b="1" dirty="0">
              <a:latin typeface="ＭＳ Ｐゴシック" panose="020B0600070205080204" pitchFamily="50" charset="-128"/>
              <a:ea typeface="ＭＳ Ｐゴシック" panose="020B0600070205080204" pitchFamily="50" charset="-128"/>
            </a:endParaRPr>
          </a:p>
          <a:p>
            <a:pPr eaLnBrk="1" hangingPunct="1">
              <a:defRPr/>
            </a:pPr>
            <a:r>
              <a:rPr lang="ja-JP" altLang="en-US" sz="1400" dirty="0">
                <a:latin typeface="ＭＳ Ｐゴシック" panose="020B0600070205080204" pitchFamily="50" charset="-128"/>
                <a:ea typeface="ＭＳ Ｐゴシック" panose="020B0600070205080204" pitchFamily="50" charset="-128"/>
              </a:rPr>
              <a:t>・事業スケジュールについて、現実的で、具体的かつ効率的な計画となっているか。</a:t>
            </a:r>
            <a:endParaRPr lang="en-US" altLang="ja-JP" sz="1400" dirty="0">
              <a:latin typeface="ＭＳ Ｐゴシック" panose="020B0600070205080204" pitchFamily="50" charset="-128"/>
              <a:ea typeface="ＭＳ Ｐゴシック" panose="020B0600070205080204" pitchFamily="50" charset="-128"/>
            </a:endParaRPr>
          </a:p>
        </p:txBody>
      </p:sp>
      <p:graphicFrame>
        <p:nvGraphicFramePr>
          <p:cNvPr id="25" name="Group 5">
            <a:extLst>
              <a:ext uri="{FF2B5EF4-FFF2-40B4-BE49-F238E27FC236}">
                <a16:creationId xmlns:a16="http://schemas.microsoft.com/office/drawing/2014/main" id="{362F4A07-E3F0-04C1-514A-4F109759667D}"/>
              </a:ext>
            </a:extLst>
          </p:cNvPr>
          <p:cNvGraphicFramePr>
            <a:graphicFrameLocks noGrp="1"/>
          </p:cNvGraphicFramePr>
          <p:nvPr/>
        </p:nvGraphicFramePr>
        <p:xfrm>
          <a:off x="352425" y="2116138"/>
          <a:ext cx="9137649" cy="3581402"/>
        </p:xfrm>
        <a:graphic>
          <a:graphicData uri="http://schemas.openxmlformats.org/drawingml/2006/table">
            <a:tbl>
              <a:tblPr/>
              <a:tblGrid>
                <a:gridCol w="2460609">
                  <a:extLst>
                    <a:ext uri="{9D8B030D-6E8A-4147-A177-3AD203B41FA5}">
                      <a16:colId xmlns:a16="http://schemas.microsoft.com/office/drawing/2014/main" val="20000"/>
                    </a:ext>
                  </a:extLst>
                </a:gridCol>
                <a:gridCol w="556420">
                  <a:extLst>
                    <a:ext uri="{9D8B030D-6E8A-4147-A177-3AD203B41FA5}">
                      <a16:colId xmlns:a16="http://schemas.microsoft.com/office/drawing/2014/main" val="20001"/>
                    </a:ext>
                  </a:extLst>
                </a:gridCol>
                <a:gridCol w="556420">
                  <a:extLst>
                    <a:ext uri="{9D8B030D-6E8A-4147-A177-3AD203B41FA5}">
                      <a16:colId xmlns:a16="http://schemas.microsoft.com/office/drawing/2014/main" val="20002"/>
                    </a:ext>
                  </a:extLst>
                </a:gridCol>
                <a:gridCol w="556420">
                  <a:extLst>
                    <a:ext uri="{9D8B030D-6E8A-4147-A177-3AD203B41FA5}">
                      <a16:colId xmlns:a16="http://schemas.microsoft.com/office/drawing/2014/main" val="20003"/>
                    </a:ext>
                  </a:extLst>
                </a:gridCol>
                <a:gridCol w="556420">
                  <a:extLst>
                    <a:ext uri="{9D8B030D-6E8A-4147-A177-3AD203B41FA5}">
                      <a16:colId xmlns:a16="http://schemas.microsoft.com/office/drawing/2014/main" val="20004"/>
                    </a:ext>
                  </a:extLst>
                </a:gridCol>
                <a:gridCol w="556420">
                  <a:extLst>
                    <a:ext uri="{9D8B030D-6E8A-4147-A177-3AD203B41FA5}">
                      <a16:colId xmlns:a16="http://schemas.microsoft.com/office/drawing/2014/main" val="20005"/>
                    </a:ext>
                  </a:extLst>
                </a:gridCol>
                <a:gridCol w="556420">
                  <a:extLst>
                    <a:ext uri="{9D8B030D-6E8A-4147-A177-3AD203B41FA5}">
                      <a16:colId xmlns:a16="http://schemas.microsoft.com/office/drawing/2014/main" val="20006"/>
                    </a:ext>
                  </a:extLst>
                </a:gridCol>
                <a:gridCol w="556420">
                  <a:extLst>
                    <a:ext uri="{9D8B030D-6E8A-4147-A177-3AD203B41FA5}">
                      <a16:colId xmlns:a16="http://schemas.microsoft.com/office/drawing/2014/main" val="20007"/>
                    </a:ext>
                  </a:extLst>
                </a:gridCol>
                <a:gridCol w="556420">
                  <a:extLst>
                    <a:ext uri="{9D8B030D-6E8A-4147-A177-3AD203B41FA5}">
                      <a16:colId xmlns:a16="http://schemas.microsoft.com/office/drawing/2014/main" val="20008"/>
                    </a:ext>
                  </a:extLst>
                </a:gridCol>
                <a:gridCol w="556420">
                  <a:extLst>
                    <a:ext uri="{9D8B030D-6E8A-4147-A177-3AD203B41FA5}">
                      <a16:colId xmlns:a16="http://schemas.microsoft.com/office/drawing/2014/main" val="20009"/>
                    </a:ext>
                  </a:extLst>
                </a:gridCol>
                <a:gridCol w="556420">
                  <a:extLst>
                    <a:ext uri="{9D8B030D-6E8A-4147-A177-3AD203B41FA5}">
                      <a16:colId xmlns:a16="http://schemas.microsoft.com/office/drawing/2014/main" val="20010"/>
                    </a:ext>
                  </a:extLst>
                </a:gridCol>
                <a:gridCol w="556420">
                  <a:extLst>
                    <a:ext uri="{9D8B030D-6E8A-4147-A177-3AD203B41FA5}">
                      <a16:colId xmlns:a16="http://schemas.microsoft.com/office/drawing/2014/main" val="20011"/>
                    </a:ext>
                  </a:extLst>
                </a:gridCol>
                <a:gridCol w="556420">
                  <a:extLst>
                    <a:ext uri="{9D8B030D-6E8A-4147-A177-3AD203B41FA5}">
                      <a16:colId xmlns:a16="http://schemas.microsoft.com/office/drawing/2014/main" val="20012"/>
                    </a:ext>
                  </a:extLst>
                </a:gridCol>
              </a:tblGrid>
              <a:tr h="7187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作業内容</a:t>
                      </a: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2D050"/>
                    </a:solidFill>
                  </a:tcPr>
                </a:tc>
                <a:tc gridSpan="9">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a:ln>
                            <a:noFill/>
                          </a:ln>
                          <a:solidFill>
                            <a:schemeClr val="tx1"/>
                          </a:solidFill>
                          <a:effectLst/>
                          <a:latin typeface="Arial" charset="0"/>
                          <a:ea typeface="ＭＳ Ｐゴシック" pitchFamily="50" charset="-128"/>
                        </a:rPr>
                        <a:t>2026</a:t>
                      </a:r>
                      <a:r>
                        <a:rPr kumimoji="0" lang="ja-JP" altLang="en-US" sz="1600" b="0" i="0" u="none" strike="noStrike" cap="none" normalizeH="0" baseline="0" dirty="0">
                          <a:ln>
                            <a:noFill/>
                          </a:ln>
                          <a:solidFill>
                            <a:schemeClr val="tx1"/>
                          </a:solidFill>
                          <a:effectLst/>
                          <a:latin typeface="Arial" charset="0"/>
                          <a:ea typeface="ＭＳ Ｐゴシック" pitchFamily="50" charset="-128"/>
                        </a:rPr>
                        <a:t>年（令和</a:t>
                      </a:r>
                      <a:r>
                        <a:rPr kumimoji="0" lang="en-US" altLang="ja-JP" sz="1600" b="0" i="0" u="none" strike="noStrike" cap="none" normalizeH="0" baseline="0" dirty="0">
                          <a:ln>
                            <a:noFill/>
                          </a:ln>
                          <a:solidFill>
                            <a:schemeClr val="tx1"/>
                          </a:solidFill>
                          <a:effectLst/>
                          <a:latin typeface="Arial" charset="0"/>
                          <a:ea typeface="ＭＳ Ｐゴシック" pitchFamily="50" charset="-128"/>
                        </a:rPr>
                        <a:t>8</a:t>
                      </a:r>
                      <a:r>
                        <a:rPr kumimoji="0" lang="ja-JP" altLang="en-US" sz="1600" b="0" i="0" u="none" strike="noStrike" cap="none" normalizeH="0" baseline="0" dirty="0">
                          <a:ln>
                            <a:noFill/>
                          </a:ln>
                          <a:solidFill>
                            <a:schemeClr val="tx1"/>
                          </a:solidFill>
                          <a:effectLst/>
                          <a:latin typeface="Arial" charset="0"/>
                          <a:ea typeface="ＭＳ Ｐゴシック" pitchFamily="50" charset="-128"/>
                        </a:rPr>
                        <a:t>年）</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2D05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600" b="0" i="0" u="none" strike="noStrike" cap="none" normalizeH="0" baseline="0" dirty="0">
                          <a:ln>
                            <a:noFill/>
                          </a:ln>
                          <a:solidFill>
                            <a:schemeClr val="tx1"/>
                          </a:solidFill>
                          <a:effectLst/>
                          <a:latin typeface="Arial" charset="0"/>
                          <a:ea typeface="ＭＳ Ｐゴシック" pitchFamily="50" charset="-128"/>
                        </a:rPr>
                        <a:t>2027</a:t>
                      </a:r>
                      <a:r>
                        <a:rPr kumimoji="0" lang="ja-JP" altLang="en-US" sz="1600" b="0" i="0" u="none" strike="noStrike" cap="none" normalizeH="0" baseline="0" dirty="0">
                          <a:ln>
                            <a:noFill/>
                          </a:ln>
                          <a:solidFill>
                            <a:schemeClr val="tx1"/>
                          </a:solidFill>
                          <a:effectLst/>
                          <a:latin typeface="Arial" charset="0"/>
                          <a:ea typeface="ＭＳ Ｐゴシック" pitchFamily="50" charset="-128"/>
                        </a:rPr>
                        <a:t>（令和</a:t>
                      </a:r>
                      <a:r>
                        <a:rPr kumimoji="0" lang="en-US" altLang="ja-JP" sz="1600" b="0" i="0" u="none" strike="noStrike" cap="none" normalizeH="0" baseline="0">
                          <a:ln>
                            <a:noFill/>
                          </a:ln>
                          <a:solidFill>
                            <a:schemeClr val="tx1"/>
                          </a:solidFill>
                          <a:effectLst/>
                          <a:latin typeface="Arial" charset="0"/>
                          <a:ea typeface="ＭＳ Ｐゴシック" pitchFamily="50" charset="-128"/>
                        </a:rPr>
                        <a:t>9</a:t>
                      </a:r>
                      <a:r>
                        <a:rPr kumimoji="0" lang="ja-JP" altLang="en-US" sz="1600" b="0" i="0" u="none" strike="noStrike" cap="none" normalizeH="0" baseline="0">
                          <a:ln>
                            <a:noFill/>
                          </a:ln>
                          <a:solidFill>
                            <a:schemeClr val="tx1"/>
                          </a:solidFill>
                          <a:effectLst/>
                          <a:latin typeface="Arial" charset="0"/>
                          <a:ea typeface="ＭＳ Ｐゴシック" pitchFamily="50" charset="-128"/>
                        </a:rPr>
                        <a:t>）</a:t>
                      </a:r>
                      <a:r>
                        <a:rPr kumimoji="0" lang="ja-JP" altLang="en-US" sz="1600" b="0" i="0" u="none" strike="noStrike" cap="none" normalizeH="0" baseline="0" dirty="0">
                          <a:ln>
                            <a:noFill/>
                          </a:ln>
                          <a:solidFill>
                            <a:schemeClr val="tx1"/>
                          </a:solidFill>
                          <a:effectLst/>
                          <a:latin typeface="Arial" charset="0"/>
                          <a:ea typeface="ＭＳ Ｐゴシック" pitchFamily="50" charset="-128"/>
                        </a:rPr>
                        <a:t>年</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2D05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extLst>
                  <a:ext uri="{0D108BD9-81ED-4DB2-BD59-A6C34878D82A}">
                    <a16:rowId xmlns:a16="http://schemas.microsoft.com/office/drawing/2014/main" val="10000"/>
                  </a:ext>
                </a:extLst>
              </a:tr>
              <a:tr h="3374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４</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５</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６</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chemeClr val="tx1"/>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７</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８</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９</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１０</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１１</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１２</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１</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２</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３</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2D050"/>
                    </a:solidFill>
                  </a:tcPr>
                </a:tc>
                <a:extLst>
                  <a:ext uri="{0D108BD9-81ED-4DB2-BD59-A6C34878D82A}">
                    <a16:rowId xmlns:a16="http://schemas.microsoft.com/office/drawing/2014/main" val="10001"/>
                  </a:ext>
                </a:extLst>
              </a:tr>
              <a:tr h="3374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2"/>
                  </a:ext>
                </a:extLst>
              </a:tr>
              <a:tr h="37850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3"/>
                  </a:ext>
                </a:extLst>
              </a:tr>
              <a:tr h="37850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4"/>
                  </a:ext>
                </a:extLst>
              </a:tr>
              <a:tr h="38906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5"/>
                  </a:ext>
                </a:extLst>
              </a:tr>
              <a:tr h="34721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6"/>
                  </a:ext>
                </a:extLst>
              </a:tr>
              <a:tr h="34721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7"/>
                  </a:ext>
                </a:extLst>
              </a:tr>
              <a:tr h="34721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0381" name="スライド番号プレースホルダー 2">
            <a:extLst>
              <a:ext uri="{FF2B5EF4-FFF2-40B4-BE49-F238E27FC236}">
                <a16:creationId xmlns:a16="http://schemas.microsoft.com/office/drawing/2014/main" id="{96985FCC-7CA1-FE67-AC5C-E847A0CA20B7}"/>
              </a:ext>
            </a:extLst>
          </p:cNvPr>
          <p:cNvSpPr>
            <a:spLocks noGrp="1" noChangeArrowheads="1"/>
          </p:cNvSpPr>
          <p:nvPr>
            <p:ph type="sldNum" sz="quarter" idx="12"/>
          </p:nvPr>
        </p:nvSpPr>
        <p:spPr bwMode="auto">
          <a:xfrm>
            <a:off x="7400925" y="6356350"/>
            <a:ext cx="222885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B5DADC55-9C94-4D02-982F-1C591825AAC6}" type="slidenum">
              <a:rPr lang="ja-JP" altLang="en-GB" smtClean="0">
                <a:solidFill>
                  <a:srgbClr val="898989"/>
                </a:solidFill>
              </a:rPr>
              <a:pPr/>
              <a:t>3</a:t>
            </a:fld>
            <a:endParaRPr lang="en-GB" altLang="ja-JP">
              <a:solidFill>
                <a:srgbClr val="898989"/>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C74B07EB-864C-7D0E-4977-433710B01C0E}"/>
              </a:ext>
            </a:extLst>
          </p:cNvPr>
          <p:cNvSpPr>
            <a:spLocks noGrp="1"/>
          </p:cNvSpPr>
          <p:nvPr>
            <p:ph type="title"/>
          </p:nvPr>
        </p:nvSpPr>
        <p:spPr>
          <a:xfrm>
            <a:off x="495300" y="150813"/>
            <a:ext cx="8915400" cy="630237"/>
          </a:xfrm>
        </p:spPr>
        <p:txBody>
          <a:bodyPr anchor="t"/>
          <a:lstStyle/>
          <a:p>
            <a:pPr eaLnBrk="1" hangingPunct="1"/>
            <a:r>
              <a:rPr lang="ja-JP" altLang="en-US" sz="1600">
                <a:latin typeface="ＭＳ Ｐゴシック" panose="020B0600070205080204" pitchFamily="50" charset="-128"/>
                <a:ea typeface="ＭＳ Ｐゴシック" panose="020B0600070205080204" pitchFamily="50" charset="-128"/>
              </a:rPr>
              <a:t>（３）事業実施主体の経験・能力</a:t>
            </a:r>
            <a:br>
              <a:rPr lang="en-US" altLang="ja-JP" sz="1600">
                <a:latin typeface="ＭＳ Ｐゴシック" panose="020B0600070205080204" pitchFamily="50" charset="-128"/>
                <a:ea typeface="ＭＳ Ｐゴシック" panose="020B0600070205080204" pitchFamily="50" charset="-128"/>
              </a:rPr>
            </a:br>
            <a:br>
              <a:rPr lang="en-US" altLang="ja-JP" sz="500">
                <a:latin typeface="ＭＳ Ｐゴシック" panose="020B0600070205080204" pitchFamily="50" charset="-128"/>
                <a:ea typeface="ＭＳ Ｐゴシック" panose="020B0600070205080204" pitchFamily="50" charset="-128"/>
              </a:rPr>
            </a:br>
            <a:r>
              <a:rPr lang="ja-JP" altLang="en-US" sz="1600">
                <a:latin typeface="ＭＳ Ｐゴシック" panose="020B0600070205080204" pitchFamily="50" charset="-128"/>
                <a:ea typeface="ＭＳ Ｐゴシック" panose="020B0600070205080204" pitchFamily="50" charset="-128"/>
              </a:rPr>
              <a:t>　　ア　実施体制</a:t>
            </a:r>
          </a:p>
        </p:txBody>
      </p:sp>
      <p:grpSp>
        <p:nvGrpSpPr>
          <p:cNvPr id="11267" name="グループ化 1">
            <a:extLst>
              <a:ext uri="{FF2B5EF4-FFF2-40B4-BE49-F238E27FC236}">
                <a16:creationId xmlns:a16="http://schemas.microsoft.com/office/drawing/2014/main" id="{6445CE74-8C0C-6330-7513-4CD3BEF74078}"/>
              </a:ext>
            </a:extLst>
          </p:cNvPr>
          <p:cNvGrpSpPr>
            <a:grpSpLocks/>
          </p:cNvGrpSpPr>
          <p:nvPr/>
        </p:nvGrpSpPr>
        <p:grpSpPr bwMode="auto">
          <a:xfrm>
            <a:off x="409575" y="762000"/>
            <a:ext cx="9001125" cy="882650"/>
            <a:chOff x="501650" y="770353"/>
            <a:chExt cx="8915400" cy="650729"/>
          </a:xfrm>
        </p:grpSpPr>
        <p:sp>
          <p:nvSpPr>
            <p:cNvPr id="11292" name="Rectangle 5">
              <a:extLst>
                <a:ext uri="{FF2B5EF4-FFF2-40B4-BE49-F238E27FC236}">
                  <a16:creationId xmlns:a16="http://schemas.microsoft.com/office/drawing/2014/main" id="{F0052837-9EE8-D2FC-52EB-9DCDEB7F0DDB}"/>
                </a:ext>
              </a:extLst>
            </p:cNvPr>
            <p:cNvSpPr>
              <a:spLocks noChangeArrowheads="1"/>
            </p:cNvSpPr>
            <p:nvPr/>
          </p:nvSpPr>
          <p:spPr bwMode="auto">
            <a:xfrm>
              <a:off x="1214917" y="770353"/>
              <a:ext cx="8202133"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pPr>
              <a:r>
                <a:rPr kumimoji="0" lang="ja-JP" altLang="en-US" sz="1200" b="1">
                  <a:latin typeface="ＭＳ Ｐゴシック" panose="020B0600070205080204" pitchFamily="50" charset="-128"/>
                  <a:ea typeface="ＭＳ Ｐゴシック" panose="020B0600070205080204" pitchFamily="50" charset="-128"/>
                  <a:cs typeface="Arial" panose="020B0604020202020204" pitchFamily="34" charset="0"/>
                </a:rPr>
                <a:t>本事業を行う上で、適切な財政基盤を有していることが分かるように記述する。</a:t>
              </a:r>
              <a:endParaRPr kumimoji="0" lang="en-US" altLang="ja-JP" sz="12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Char char="§"/>
              </a:pPr>
              <a:r>
                <a:rPr kumimoji="0" lang="ja-JP" altLang="en-US" sz="1200" b="1">
                  <a:latin typeface="ＭＳ Ｐゴシック" panose="020B0600070205080204" pitchFamily="50" charset="-128"/>
                  <a:ea typeface="ＭＳ Ｐゴシック" panose="020B0600070205080204" pitchFamily="50" charset="-128"/>
                  <a:cs typeface="Arial" panose="020B0604020202020204" pitchFamily="34" charset="0"/>
                </a:rPr>
                <a:t>事業が遂行可能な人員の確保について記述する。また、各担当者ごとの役割分担を記述する。さらに、担当者数が分かるように記述する。</a:t>
              </a:r>
              <a:endParaRPr kumimoji="0" lang="en-US" altLang="ja-JP" sz="12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Char char="§"/>
              </a:pPr>
              <a:r>
                <a:rPr kumimoji="0" lang="ja-JP" altLang="en-US" sz="1200" b="1">
                  <a:latin typeface="ＭＳ Ｐゴシック" panose="020B0600070205080204" pitchFamily="50" charset="-128"/>
                  <a:ea typeface="ＭＳ Ｐゴシック" panose="020B0600070205080204" pitchFamily="50" charset="-128"/>
                  <a:cs typeface="Arial" panose="020B0604020202020204" pitchFamily="34" charset="0"/>
                </a:rPr>
                <a:t>実施体制については、個々の業務の担当が分かるようにし、可能な限り役職及び担当者名を記述する。</a:t>
              </a:r>
              <a:endParaRPr kumimoji="0" lang="en-US" altLang="ja-JP" sz="1200" b="1">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1293" name="Rectangle 5">
              <a:extLst>
                <a:ext uri="{FF2B5EF4-FFF2-40B4-BE49-F238E27FC236}">
                  <a16:creationId xmlns:a16="http://schemas.microsoft.com/office/drawing/2014/main" id="{BC54F644-CDE5-71BA-59D5-D1807AF3F6CE}"/>
                </a:ext>
              </a:extLst>
            </p:cNvPr>
            <p:cNvSpPr>
              <a:spLocks noChangeArrowheads="1"/>
            </p:cNvSpPr>
            <p:nvPr/>
          </p:nvSpPr>
          <p:spPr bwMode="auto">
            <a:xfrm>
              <a:off x="501650" y="775106"/>
              <a:ext cx="713267" cy="64597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sp>
        <p:nvSpPr>
          <p:cNvPr id="11268" name="Rectangle 5">
            <a:extLst>
              <a:ext uri="{FF2B5EF4-FFF2-40B4-BE49-F238E27FC236}">
                <a16:creationId xmlns:a16="http://schemas.microsoft.com/office/drawing/2014/main" id="{198638AA-33ED-118F-C31A-C9DE35396C75}"/>
              </a:ext>
            </a:extLst>
          </p:cNvPr>
          <p:cNvSpPr>
            <a:spLocks noChangeArrowheads="1"/>
          </p:cNvSpPr>
          <p:nvPr/>
        </p:nvSpPr>
        <p:spPr bwMode="auto">
          <a:xfrm>
            <a:off x="203200" y="1730375"/>
            <a:ext cx="4545013" cy="792163"/>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300">
                <a:latin typeface="ＭＳ Ｐゴシック" panose="020B0600070205080204" pitchFamily="50" charset="-128"/>
                <a:ea typeface="ＭＳ Ｐゴシック" panose="020B0600070205080204" pitchFamily="50" charset="-128"/>
                <a:cs typeface="Arial" panose="020B0604020202020204" pitchFamily="34" charset="0"/>
              </a:rPr>
              <a:t>・経営基盤</a:t>
            </a:r>
            <a:endParaRPr kumimoji="0" lang="en-US" altLang="ja-JP" sz="13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300">
                <a:latin typeface="ＭＳ Ｐゴシック" panose="020B0600070205080204" pitchFamily="50" charset="-128"/>
                <a:ea typeface="ＭＳ Ｐゴシック" panose="020B0600070205080204" pitchFamily="50" charset="-128"/>
                <a:cs typeface="Arial" panose="020B0604020202020204" pitchFamily="34" charset="0"/>
              </a:rPr>
              <a:t>　－　資金・整備の状況</a:t>
            </a:r>
            <a:endParaRPr kumimoji="0" lang="en-US" altLang="ja-JP" sz="13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300">
                <a:latin typeface="ＭＳ Ｐゴシック" panose="020B0600070205080204" pitchFamily="50" charset="-128"/>
                <a:ea typeface="ＭＳ Ｐゴシック" panose="020B0600070205080204" pitchFamily="50" charset="-128"/>
                <a:cs typeface="Arial" panose="020B0604020202020204" pitchFamily="34" charset="0"/>
              </a:rPr>
              <a:t>　－　その他</a:t>
            </a:r>
          </a:p>
        </p:txBody>
      </p:sp>
      <p:sp>
        <p:nvSpPr>
          <p:cNvPr id="11269" name="Rectangle 5">
            <a:extLst>
              <a:ext uri="{FF2B5EF4-FFF2-40B4-BE49-F238E27FC236}">
                <a16:creationId xmlns:a16="http://schemas.microsoft.com/office/drawing/2014/main" id="{5AE64997-3BCD-74A1-2C19-4D4EA54D7F80}"/>
              </a:ext>
            </a:extLst>
          </p:cNvPr>
          <p:cNvSpPr>
            <a:spLocks noChangeArrowheads="1"/>
          </p:cNvSpPr>
          <p:nvPr/>
        </p:nvSpPr>
        <p:spPr bwMode="auto">
          <a:xfrm>
            <a:off x="180975" y="2416175"/>
            <a:ext cx="3600450" cy="1150938"/>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300">
                <a:latin typeface="ＭＳ Ｐゴシック" panose="020B0600070205080204" pitchFamily="50" charset="-128"/>
                <a:ea typeface="ＭＳ Ｐゴシック" panose="020B0600070205080204" pitchFamily="50" charset="-128"/>
                <a:cs typeface="Arial" panose="020B0604020202020204" pitchFamily="34" charset="0"/>
              </a:rPr>
              <a:t>・役割分担</a:t>
            </a:r>
            <a:endParaRPr kumimoji="0" lang="en-US" altLang="ja-JP" sz="13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300">
                <a:latin typeface="ＭＳ Ｐゴシック" panose="020B0600070205080204" pitchFamily="50" charset="-128"/>
                <a:ea typeface="ＭＳ Ｐゴシック" panose="020B0600070205080204" pitchFamily="50" charset="-128"/>
                <a:cs typeface="Arial" panose="020B0604020202020204" pitchFamily="34" charset="0"/>
              </a:rPr>
              <a:t>　－　役割</a:t>
            </a:r>
            <a:endParaRPr kumimoji="0" lang="en-US" altLang="ja-JP" sz="13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300">
                <a:latin typeface="ＭＳ Ｐゴシック" panose="020B0600070205080204" pitchFamily="50" charset="-128"/>
                <a:ea typeface="ＭＳ Ｐゴシック" panose="020B0600070205080204" pitchFamily="50" charset="-128"/>
                <a:cs typeface="Arial" panose="020B0604020202020204" pitchFamily="34" charset="0"/>
              </a:rPr>
              <a:t>　－　担当者数</a:t>
            </a:r>
            <a:endParaRPr kumimoji="0" lang="en-US" altLang="ja-JP" sz="13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300">
                <a:latin typeface="ＭＳ Ｐゴシック" panose="020B0600070205080204" pitchFamily="50" charset="-128"/>
                <a:ea typeface="ＭＳ Ｐゴシック" panose="020B0600070205080204" pitchFamily="50" charset="-128"/>
                <a:cs typeface="Arial" panose="020B0604020202020204" pitchFamily="34" charset="0"/>
              </a:rPr>
              <a:t>　－　（提案書に別途含める</a:t>
            </a:r>
            <a:endParaRPr kumimoji="0" lang="en-US" altLang="ja-JP" sz="13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300">
                <a:latin typeface="ＭＳ Ｐゴシック" panose="020B0600070205080204" pitchFamily="50" charset="-128"/>
                <a:ea typeface="ＭＳ Ｐゴシック" panose="020B0600070205080204" pitchFamily="50" charset="-128"/>
                <a:cs typeface="Arial" panose="020B0604020202020204" pitchFamily="34" charset="0"/>
              </a:rPr>
              <a:t>　　　 実施担当者の略歴への参照）</a:t>
            </a:r>
            <a:r>
              <a:rPr kumimoji="0" lang="ja-JP" altLang="en-US" sz="1300">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　</a:t>
            </a:r>
            <a:r>
              <a:rPr kumimoji="0" lang="ja-JP" altLang="en-US" sz="1300">
                <a:latin typeface="ＭＳ Ｐゴシック" panose="020B0600070205080204" pitchFamily="50" charset="-128"/>
                <a:ea typeface="ＭＳ Ｐゴシック" panose="020B0600070205080204" pitchFamily="50" charset="-128"/>
                <a:cs typeface="Arial" panose="020B0604020202020204" pitchFamily="34" charset="0"/>
              </a:rPr>
              <a:t>等</a:t>
            </a:r>
          </a:p>
        </p:txBody>
      </p:sp>
      <p:sp>
        <p:nvSpPr>
          <p:cNvPr id="3" name="八角形 2">
            <a:extLst>
              <a:ext uri="{FF2B5EF4-FFF2-40B4-BE49-F238E27FC236}">
                <a16:creationId xmlns:a16="http://schemas.microsoft.com/office/drawing/2014/main" id="{401E372C-19A1-CB5C-1DAA-513493B9AB92}"/>
              </a:ext>
            </a:extLst>
          </p:cNvPr>
          <p:cNvSpPr/>
          <p:nvPr/>
        </p:nvSpPr>
        <p:spPr bwMode="auto">
          <a:xfrm>
            <a:off x="4130675" y="2254250"/>
            <a:ext cx="5616575" cy="2282825"/>
          </a:xfrm>
          <a:prstGeom prst="octagon">
            <a:avLst>
              <a:gd name="adj" fmla="val 0"/>
            </a:avLst>
          </a:prstGeom>
          <a:solidFill>
            <a:schemeClr val="accent6">
              <a:lumMod val="40000"/>
              <a:lumOff val="60000"/>
            </a:schemeClr>
          </a:solidFill>
          <a:ln w="6350" cap="flat" cmpd="sng" algn="ctr">
            <a:noFill/>
            <a:prstDash val="solid"/>
            <a:round/>
            <a:headEnd type="none" w="med" len="med"/>
            <a:tailEnd type="none" w="lg" len="lg"/>
          </a:ln>
          <a:effectLst/>
        </p:spPr>
        <p:txBody>
          <a:bodyPr lIns="0" tIns="0" rIns="0" bIns="0" anchor="ctr"/>
          <a:lstStyle/>
          <a:p>
            <a:pPr eaLnBrk="1" fontAlgn="auto" hangingPunct="1">
              <a:spcBef>
                <a:spcPts val="0"/>
              </a:spcBef>
              <a:spcAft>
                <a:spcPts val="0"/>
              </a:spcAft>
              <a:buFont typeface="Wingdings" pitchFamily="2" charset="2"/>
              <a:buNone/>
              <a:defRPr/>
            </a:pPr>
            <a:r>
              <a:rPr lang="ja-JP" altLang="en-US" sz="1400" dirty="0">
                <a:latin typeface="ＭＳ Ｐゴシック" panose="020B0600070205080204" pitchFamily="50" charset="-128"/>
                <a:ea typeface="ＭＳ Ｐゴシック" panose="020B0600070205080204" pitchFamily="50" charset="-128"/>
              </a:rPr>
              <a:t>　</a:t>
            </a:r>
            <a:r>
              <a:rPr lang="en-US" altLang="ja-JP" sz="1400" dirty="0">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審査の視点</a:t>
            </a:r>
            <a:r>
              <a:rPr lang="en-US" altLang="ja-JP" sz="1400" dirty="0">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　</a:t>
            </a:r>
            <a:endParaRPr lang="en-US" altLang="ja-JP" sz="1400" dirty="0">
              <a:latin typeface="ＭＳ Ｐゴシック" panose="020B0600070205080204" pitchFamily="50" charset="-128"/>
              <a:ea typeface="ＭＳ Ｐゴシック" panose="020B0600070205080204" pitchFamily="50" charset="-128"/>
            </a:endParaRPr>
          </a:p>
          <a:p>
            <a:pPr eaLnBrk="1" fontAlgn="auto" hangingPunct="1">
              <a:spcBef>
                <a:spcPts val="0"/>
              </a:spcBef>
              <a:spcAft>
                <a:spcPts val="0"/>
              </a:spcAft>
              <a:buFont typeface="Wingdings" pitchFamily="2" charset="2"/>
              <a:buNone/>
              <a:defRPr/>
            </a:pPr>
            <a:r>
              <a:rPr lang="ja-JP" altLang="en-US" sz="1400" dirty="0">
                <a:latin typeface="ＭＳ Ｐゴシック" panose="020B0600070205080204" pitchFamily="50" charset="-128"/>
                <a:ea typeface="ＭＳ Ｐゴシック" panose="020B0600070205080204" pitchFamily="50" charset="-128"/>
              </a:rPr>
              <a:t>　</a:t>
            </a:r>
            <a:r>
              <a:rPr lang="ja-JP" altLang="en-US" sz="1400" b="1" dirty="0">
                <a:latin typeface="ＭＳ Ｐゴシック" panose="020B0600070205080204" pitchFamily="50" charset="-128"/>
                <a:ea typeface="ＭＳ Ｐゴシック" panose="020B0600070205080204" pitchFamily="50" charset="-128"/>
              </a:rPr>
              <a:t>実施体制の有効性</a:t>
            </a:r>
            <a:endParaRPr lang="en-US" altLang="ja-JP" sz="1400" b="1" dirty="0">
              <a:latin typeface="ＭＳ Ｐゴシック" panose="020B0600070205080204" pitchFamily="50" charset="-128"/>
              <a:ea typeface="ＭＳ Ｐゴシック" panose="020B0600070205080204" pitchFamily="50" charset="-128"/>
            </a:endParaRPr>
          </a:p>
          <a:p>
            <a:pPr marL="285750" indent="-144000" eaLnBrk="1" fontAlgn="auto" hangingPunct="1">
              <a:spcBef>
                <a:spcPts val="0"/>
              </a:spcBef>
              <a:spcAft>
                <a:spcPts val="0"/>
              </a:spcAft>
              <a:buSzPct val="40000"/>
              <a:buFont typeface="Wingdings" panose="05000000000000000000" pitchFamily="2" charset="2"/>
              <a:buChar char="l"/>
              <a:defRPr/>
            </a:pPr>
            <a:r>
              <a:rPr lang="ja-JP" altLang="en-US" sz="1400" dirty="0">
                <a:latin typeface="ＭＳ Ｐゴシック" panose="020B0600070205080204" pitchFamily="50" charset="-128"/>
                <a:ea typeface="ＭＳ Ｐゴシック" panose="020B0600070205080204" pitchFamily="50" charset="-128"/>
              </a:rPr>
              <a:t>事業を行う上で適切な財政基盤を有しているか。</a:t>
            </a:r>
            <a:endParaRPr lang="en-US" altLang="ja-JP" sz="1400" dirty="0">
              <a:latin typeface="ＭＳ Ｐゴシック" panose="020B0600070205080204" pitchFamily="50" charset="-128"/>
              <a:ea typeface="ＭＳ Ｐゴシック" panose="020B0600070205080204" pitchFamily="50" charset="-128"/>
            </a:endParaRPr>
          </a:p>
          <a:p>
            <a:pPr marL="285750" indent="-144000" eaLnBrk="1" fontAlgn="auto" hangingPunct="1">
              <a:spcBef>
                <a:spcPts val="0"/>
              </a:spcBef>
              <a:spcAft>
                <a:spcPts val="0"/>
              </a:spcAft>
              <a:buSzPct val="40000"/>
              <a:buFont typeface="Wingdings" panose="05000000000000000000" pitchFamily="2" charset="2"/>
              <a:buChar char="l"/>
              <a:defRPr/>
            </a:pPr>
            <a:r>
              <a:rPr lang="ja-JP" altLang="en-US" sz="1400" dirty="0">
                <a:latin typeface="ＭＳ Ｐゴシック" panose="020B0600070205080204" pitchFamily="50" charset="-128"/>
                <a:ea typeface="ＭＳ Ｐゴシック" panose="020B0600070205080204" pitchFamily="50" charset="-128"/>
              </a:rPr>
              <a:t>事業の実施体制（要員数、体制、役割分担）が、実施内容と整合し、事業規模等に適した体制を構築しているか。</a:t>
            </a:r>
            <a:endParaRPr lang="en-US" altLang="ja-JP" sz="1400" dirty="0">
              <a:latin typeface="ＭＳ Ｐゴシック" panose="020B0600070205080204" pitchFamily="50" charset="-128"/>
              <a:ea typeface="ＭＳ Ｐゴシック" panose="020B0600070205080204" pitchFamily="50" charset="-128"/>
            </a:endParaRPr>
          </a:p>
        </p:txBody>
      </p:sp>
      <p:sp>
        <p:nvSpPr>
          <p:cNvPr id="11271" name="Rectangle 5">
            <a:extLst>
              <a:ext uri="{FF2B5EF4-FFF2-40B4-BE49-F238E27FC236}">
                <a16:creationId xmlns:a16="http://schemas.microsoft.com/office/drawing/2014/main" id="{417F1BA3-C045-829B-8386-82DED1116D18}"/>
              </a:ext>
            </a:extLst>
          </p:cNvPr>
          <p:cNvSpPr>
            <a:spLocks noChangeArrowheads="1"/>
          </p:cNvSpPr>
          <p:nvPr/>
        </p:nvSpPr>
        <p:spPr bwMode="auto">
          <a:xfrm>
            <a:off x="180975" y="3540125"/>
            <a:ext cx="3692525" cy="712788"/>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300">
                <a:latin typeface="ＭＳ Ｐゴシック" panose="020B0600070205080204" pitchFamily="50" charset="-128"/>
                <a:ea typeface="ＭＳ Ｐゴシック" panose="020B0600070205080204" pitchFamily="50" charset="-128"/>
                <a:cs typeface="Arial" panose="020B0604020202020204" pitchFamily="34" charset="0"/>
              </a:rPr>
              <a:t>・事業実施体制（プロジェクトマネージャー、コーデ</a:t>
            </a:r>
            <a:endParaRPr kumimoji="0" lang="en-US" altLang="ja-JP" sz="13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300">
                <a:latin typeface="ＭＳ Ｐゴシック" panose="020B0600070205080204" pitchFamily="50" charset="-128"/>
                <a:ea typeface="ＭＳ Ｐゴシック" panose="020B0600070205080204" pitchFamily="50" charset="-128"/>
                <a:cs typeface="Arial" panose="020B0604020202020204" pitchFamily="34" charset="0"/>
              </a:rPr>
              <a:t>　ィネーター、コーディネーター補助者等の位置づけ</a:t>
            </a:r>
            <a:endParaRPr kumimoji="0" lang="en-US" altLang="ja-JP" sz="13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300">
                <a:latin typeface="ＭＳ Ｐゴシック" panose="020B0600070205080204" pitchFamily="50" charset="-128"/>
                <a:ea typeface="ＭＳ Ｐゴシック" panose="020B0600070205080204" pitchFamily="50" charset="-128"/>
                <a:cs typeface="Arial" panose="020B0604020202020204" pitchFamily="34" charset="0"/>
              </a:rPr>
              <a:t>　及び役割も記載すること。）</a:t>
            </a:r>
            <a:endParaRPr kumimoji="0" lang="en-US" altLang="ja-JP" sz="13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1272" name="Rectangle 5">
            <a:extLst>
              <a:ext uri="{FF2B5EF4-FFF2-40B4-BE49-F238E27FC236}">
                <a16:creationId xmlns:a16="http://schemas.microsoft.com/office/drawing/2014/main" id="{5B0A931B-7061-1F50-5AF5-3B1A4BE5CD52}"/>
              </a:ext>
            </a:extLst>
          </p:cNvPr>
          <p:cNvSpPr>
            <a:spLocks noChangeArrowheads="1"/>
          </p:cNvSpPr>
          <p:nvPr/>
        </p:nvSpPr>
        <p:spPr bwMode="auto">
          <a:xfrm>
            <a:off x="2886075" y="1789113"/>
            <a:ext cx="1014413" cy="530225"/>
          </a:xfrm>
          <a:prstGeom prst="rect">
            <a:avLst/>
          </a:prstGeom>
          <a:solidFill>
            <a:schemeClr val="accent6">
              <a:lumMod val="20000"/>
              <a:lumOff val="80000"/>
            </a:schemeClr>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algn="ctr" eaLnBrk="1" hangingPunct="1">
              <a:buFont typeface="Wingdings" panose="05000000000000000000" pitchFamily="2" charset="2"/>
              <a:buNone/>
              <a:defRPr/>
            </a:pPr>
            <a:r>
              <a:rPr kumimoji="0" lang="ja-JP" altLang="en-US" sz="1600" b="1" dirty="0">
                <a:latin typeface="ＭＳ Ｐゴシック" panose="020B0600070205080204" pitchFamily="50" charset="-128"/>
                <a:ea typeface="ＭＳ Ｐゴシック" panose="020B0600070205080204" pitchFamily="50" charset="-128"/>
                <a:cs typeface="Arial" panose="020B0604020202020204" pitchFamily="34" charset="0"/>
              </a:rPr>
              <a:t>■記述例</a:t>
            </a:r>
          </a:p>
        </p:txBody>
      </p:sp>
      <p:sp>
        <p:nvSpPr>
          <p:cNvPr id="11273" name="Rectangle 5">
            <a:extLst>
              <a:ext uri="{FF2B5EF4-FFF2-40B4-BE49-F238E27FC236}">
                <a16:creationId xmlns:a16="http://schemas.microsoft.com/office/drawing/2014/main" id="{C3C019D5-6F7A-FC07-524D-07D02B5CB101}"/>
              </a:ext>
            </a:extLst>
          </p:cNvPr>
          <p:cNvSpPr>
            <a:spLocks noChangeArrowheads="1"/>
          </p:cNvSpPr>
          <p:nvPr/>
        </p:nvSpPr>
        <p:spPr bwMode="auto">
          <a:xfrm>
            <a:off x="4130675" y="6329363"/>
            <a:ext cx="4244975" cy="320675"/>
          </a:xfrm>
          <a:prstGeom prst="rect">
            <a:avLst/>
          </a:prstGeom>
          <a:solidFill>
            <a:schemeClr val="bg1"/>
          </a:solidFill>
          <a:ln w="635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200">
                <a:latin typeface="ＭＳ Ｐゴシック" panose="020B0600070205080204" pitchFamily="50" charset="-128"/>
                <a:ea typeface="ＭＳ Ｐゴシック" panose="020B0600070205080204" pitchFamily="50" charset="-128"/>
                <a:cs typeface="Arial" panose="020B0604020202020204" pitchFamily="34" charset="0"/>
              </a:rPr>
              <a:t>※</a:t>
            </a:r>
            <a:r>
              <a:rPr kumimoji="0" lang="ja-JP" altLang="en-US" sz="1200">
                <a:latin typeface="ＭＳ Ｐゴシック" panose="020B0600070205080204" pitchFamily="50" charset="-128"/>
                <a:ea typeface="ＭＳ Ｐゴシック" panose="020B0600070205080204" pitchFamily="50" charset="-128"/>
                <a:cs typeface="Arial" panose="020B0604020202020204" pitchFamily="34" charset="0"/>
              </a:rPr>
              <a:t>更に追加的な資料がある場合には、「補足資料」として添付。</a:t>
            </a:r>
          </a:p>
        </p:txBody>
      </p:sp>
      <p:grpSp>
        <p:nvGrpSpPr>
          <p:cNvPr id="11274" name="グループ化 4">
            <a:extLst>
              <a:ext uri="{FF2B5EF4-FFF2-40B4-BE49-F238E27FC236}">
                <a16:creationId xmlns:a16="http://schemas.microsoft.com/office/drawing/2014/main" id="{7FE9132C-E460-1CEF-C05B-BB1550BE9593}"/>
              </a:ext>
            </a:extLst>
          </p:cNvPr>
          <p:cNvGrpSpPr>
            <a:grpSpLocks/>
          </p:cNvGrpSpPr>
          <p:nvPr/>
        </p:nvGrpSpPr>
        <p:grpSpPr bwMode="auto">
          <a:xfrm>
            <a:off x="138113" y="4248150"/>
            <a:ext cx="3800475" cy="2114550"/>
            <a:chOff x="56456" y="4581525"/>
            <a:chExt cx="3800427" cy="2114550"/>
          </a:xfrm>
        </p:grpSpPr>
        <p:sp>
          <p:nvSpPr>
            <p:cNvPr id="11279" name="Rectangle 5">
              <a:extLst>
                <a:ext uri="{FF2B5EF4-FFF2-40B4-BE49-F238E27FC236}">
                  <a16:creationId xmlns:a16="http://schemas.microsoft.com/office/drawing/2014/main" id="{0E10ED3A-E8CF-A80F-B430-72E256505E5A}"/>
                </a:ext>
              </a:extLst>
            </p:cNvPr>
            <p:cNvSpPr>
              <a:spLocks noChangeArrowheads="1"/>
            </p:cNvSpPr>
            <p:nvPr/>
          </p:nvSpPr>
          <p:spPr bwMode="auto">
            <a:xfrm>
              <a:off x="1429943" y="4581525"/>
              <a:ext cx="1111219" cy="531419"/>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プロジェクトマネージャー</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役職　氏名</a:t>
              </a:r>
            </a:p>
          </p:txBody>
        </p:sp>
        <p:sp>
          <p:nvSpPr>
            <p:cNvPr id="11280" name="Rectangle 5">
              <a:extLst>
                <a:ext uri="{FF2B5EF4-FFF2-40B4-BE49-F238E27FC236}">
                  <a16:creationId xmlns:a16="http://schemas.microsoft.com/office/drawing/2014/main" id="{035DB7D7-35D1-F768-0E5F-5AE12859DB11}"/>
                </a:ext>
              </a:extLst>
            </p:cNvPr>
            <p:cNvSpPr>
              <a:spLocks noChangeArrowheads="1"/>
            </p:cNvSpPr>
            <p:nvPr/>
          </p:nvSpPr>
          <p:spPr bwMode="auto">
            <a:xfrm>
              <a:off x="56456" y="5328118"/>
              <a:ext cx="1209154" cy="648060"/>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コーディネーター</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役職　氏名</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1281" name="Rectangle 5">
              <a:extLst>
                <a:ext uri="{FF2B5EF4-FFF2-40B4-BE49-F238E27FC236}">
                  <a16:creationId xmlns:a16="http://schemas.microsoft.com/office/drawing/2014/main" id="{87FF6AD2-8003-51A0-9CEC-A003F0909EF3}"/>
                </a:ext>
              </a:extLst>
            </p:cNvPr>
            <p:cNvSpPr>
              <a:spLocks noChangeArrowheads="1"/>
            </p:cNvSpPr>
            <p:nvPr/>
          </p:nvSpPr>
          <p:spPr bwMode="auto">
            <a:xfrm>
              <a:off x="1429943" y="5328118"/>
              <a:ext cx="1111219" cy="648060"/>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事務局</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役職　氏名</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1282" name="Rectangle 5">
              <a:extLst>
                <a:ext uri="{FF2B5EF4-FFF2-40B4-BE49-F238E27FC236}">
                  <a16:creationId xmlns:a16="http://schemas.microsoft.com/office/drawing/2014/main" id="{E7B91D97-57E9-4CE1-4481-52017A673489}"/>
                </a:ext>
              </a:extLst>
            </p:cNvPr>
            <p:cNvSpPr>
              <a:spLocks noChangeArrowheads="1"/>
            </p:cNvSpPr>
            <p:nvPr/>
          </p:nvSpPr>
          <p:spPr bwMode="auto">
            <a:xfrm>
              <a:off x="2649021" y="5329958"/>
              <a:ext cx="1207862" cy="648060"/>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役職　氏名</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p:txBody>
        </p:sp>
        <p:cxnSp>
          <p:nvCxnSpPr>
            <p:cNvPr id="11283" name="直線コネクタ 6">
              <a:extLst>
                <a:ext uri="{FF2B5EF4-FFF2-40B4-BE49-F238E27FC236}">
                  <a16:creationId xmlns:a16="http://schemas.microsoft.com/office/drawing/2014/main" id="{F8981E29-302E-E3B6-661F-23190DB84CB1}"/>
                </a:ext>
              </a:extLst>
            </p:cNvPr>
            <p:cNvCxnSpPr>
              <a:cxnSpLocks noChangeShapeType="1"/>
              <a:stCxn id="11280" idx="0"/>
            </p:cNvCxnSpPr>
            <p:nvPr/>
          </p:nvCxnSpPr>
          <p:spPr bwMode="auto">
            <a:xfrm flipH="1" flipV="1">
              <a:off x="661032" y="5182265"/>
              <a:ext cx="1" cy="145853"/>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cxnSp>
          <p:nvCxnSpPr>
            <p:cNvPr id="11284" name="直線コネクタ 24">
              <a:extLst>
                <a:ext uri="{FF2B5EF4-FFF2-40B4-BE49-F238E27FC236}">
                  <a16:creationId xmlns:a16="http://schemas.microsoft.com/office/drawing/2014/main" id="{EB764455-69B3-10B2-89AC-FE5B95505CF9}"/>
                </a:ext>
              </a:extLst>
            </p:cNvPr>
            <p:cNvCxnSpPr>
              <a:cxnSpLocks noChangeShapeType="1"/>
              <a:stCxn id="11281" idx="0"/>
              <a:endCxn id="11279" idx="2"/>
            </p:cNvCxnSpPr>
            <p:nvPr/>
          </p:nvCxnSpPr>
          <p:spPr bwMode="auto">
            <a:xfrm flipV="1">
              <a:off x="1985552" y="5112944"/>
              <a:ext cx="0" cy="215173"/>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cxnSp>
          <p:nvCxnSpPr>
            <p:cNvPr id="11285" name="直線コネクタ 27">
              <a:extLst>
                <a:ext uri="{FF2B5EF4-FFF2-40B4-BE49-F238E27FC236}">
                  <a16:creationId xmlns:a16="http://schemas.microsoft.com/office/drawing/2014/main" id="{51B7FE63-FE55-9BBB-9DDA-80715A5292DA}"/>
                </a:ext>
              </a:extLst>
            </p:cNvPr>
            <p:cNvCxnSpPr>
              <a:cxnSpLocks noChangeShapeType="1"/>
              <a:stCxn id="11282" idx="0"/>
            </p:cNvCxnSpPr>
            <p:nvPr/>
          </p:nvCxnSpPr>
          <p:spPr bwMode="auto">
            <a:xfrm flipV="1">
              <a:off x="3252952" y="5182265"/>
              <a:ext cx="0" cy="147693"/>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cxnSp>
          <p:nvCxnSpPr>
            <p:cNvPr id="11286" name="直線コネクタ 30">
              <a:extLst>
                <a:ext uri="{FF2B5EF4-FFF2-40B4-BE49-F238E27FC236}">
                  <a16:creationId xmlns:a16="http://schemas.microsoft.com/office/drawing/2014/main" id="{508FE07A-2D8D-FE12-9C2F-D336AA579ECA}"/>
                </a:ext>
              </a:extLst>
            </p:cNvPr>
            <p:cNvCxnSpPr>
              <a:cxnSpLocks noChangeShapeType="1"/>
            </p:cNvCxnSpPr>
            <p:nvPr/>
          </p:nvCxnSpPr>
          <p:spPr bwMode="auto">
            <a:xfrm flipH="1">
              <a:off x="660664" y="5182265"/>
              <a:ext cx="2592288" cy="1839"/>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sp>
          <p:nvSpPr>
            <p:cNvPr id="11287" name="Rectangle 5">
              <a:extLst>
                <a:ext uri="{FF2B5EF4-FFF2-40B4-BE49-F238E27FC236}">
                  <a16:creationId xmlns:a16="http://schemas.microsoft.com/office/drawing/2014/main" id="{7EB9AE04-5946-1A38-30D3-931B29302BA6}"/>
                </a:ext>
              </a:extLst>
            </p:cNvPr>
            <p:cNvSpPr>
              <a:spLocks noChangeArrowheads="1"/>
            </p:cNvSpPr>
            <p:nvPr/>
          </p:nvSpPr>
          <p:spPr bwMode="auto">
            <a:xfrm>
              <a:off x="1430956" y="6215220"/>
              <a:ext cx="1111219" cy="476663"/>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担当</a:t>
              </a:r>
            </a:p>
          </p:txBody>
        </p:sp>
        <p:sp>
          <p:nvSpPr>
            <p:cNvPr id="11288" name="Rectangle 5">
              <a:extLst>
                <a:ext uri="{FF2B5EF4-FFF2-40B4-BE49-F238E27FC236}">
                  <a16:creationId xmlns:a16="http://schemas.microsoft.com/office/drawing/2014/main" id="{9D246745-5B64-59A1-6C47-149088983031}"/>
                </a:ext>
              </a:extLst>
            </p:cNvPr>
            <p:cNvSpPr>
              <a:spLocks noChangeArrowheads="1"/>
            </p:cNvSpPr>
            <p:nvPr/>
          </p:nvSpPr>
          <p:spPr bwMode="auto">
            <a:xfrm>
              <a:off x="2669512" y="6219412"/>
              <a:ext cx="1111219" cy="476663"/>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1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再委託（注）</a:t>
              </a:r>
            </a:p>
          </p:txBody>
        </p:sp>
        <p:cxnSp>
          <p:nvCxnSpPr>
            <p:cNvPr id="11289" name="直線コネクタ 39">
              <a:extLst>
                <a:ext uri="{FF2B5EF4-FFF2-40B4-BE49-F238E27FC236}">
                  <a16:creationId xmlns:a16="http://schemas.microsoft.com/office/drawing/2014/main" id="{D344932B-28A9-E88B-CF94-4C3CE3B151BA}"/>
                </a:ext>
              </a:extLst>
            </p:cNvPr>
            <p:cNvCxnSpPr>
              <a:cxnSpLocks noChangeShapeType="1"/>
              <a:stCxn id="11287" idx="0"/>
              <a:endCxn id="11281" idx="2"/>
            </p:cNvCxnSpPr>
            <p:nvPr/>
          </p:nvCxnSpPr>
          <p:spPr bwMode="auto">
            <a:xfrm flipH="1" flipV="1">
              <a:off x="1985553" y="5976178"/>
              <a:ext cx="1013" cy="239042"/>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cxnSp>
          <p:nvCxnSpPr>
            <p:cNvPr id="11290" name="直線コネクタ 40">
              <a:extLst>
                <a:ext uri="{FF2B5EF4-FFF2-40B4-BE49-F238E27FC236}">
                  <a16:creationId xmlns:a16="http://schemas.microsoft.com/office/drawing/2014/main" id="{5111DC9A-9914-98B4-7268-7F449981ECCC}"/>
                </a:ext>
              </a:extLst>
            </p:cNvPr>
            <p:cNvCxnSpPr>
              <a:cxnSpLocks noChangeShapeType="1"/>
              <a:stCxn id="11288" idx="0"/>
            </p:cNvCxnSpPr>
            <p:nvPr/>
          </p:nvCxnSpPr>
          <p:spPr bwMode="auto">
            <a:xfrm flipV="1">
              <a:off x="3225122" y="6094059"/>
              <a:ext cx="0" cy="125353"/>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cxnSp>
          <p:nvCxnSpPr>
            <p:cNvPr id="11291" name="直線コネクタ 41">
              <a:extLst>
                <a:ext uri="{FF2B5EF4-FFF2-40B4-BE49-F238E27FC236}">
                  <a16:creationId xmlns:a16="http://schemas.microsoft.com/office/drawing/2014/main" id="{CCBBDA66-2BC6-991C-ABC2-616EAC6328B1}"/>
                </a:ext>
              </a:extLst>
            </p:cNvPr>
            <p:cNvCxnSpPr>
              <a:cxnSpLocks noChangeShapeType="1"/>
            </p:cNvCxnSpPr>
            <p:nvPr/>
          </p:nvCxnSpPr>
          <p:spPr bwMode="auto">
            <a:xfrm flipH="1" flipV="1">
              <a:off x="1994049" y="6093139"/>
              <a:ext cx="1258904" cy="1840"/>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grpSp>
      <p:sp>
        <p:nvSpPr>
          <p:cNvPr id="11275" name="Rectangle 5">
            <a:extLst>
              <a:ext uri="{FF2B5EF4-FFF2-40B4-BE49-F238E27FC236}">
                <a16:creationId xmlns:a16="http://schemas.microsoft.com/office/drawing/2014/main" id="{FC56AAFF-8A75-7453-3D79-0DE5DEDB87DC}"/>
              </a:ext>
            </a:extLst>
          </p:cNvPr>
          <p:cNvSpPr>
            <a:spLocks noChangeArrowheads="1"/>
          </p:cNvSpPr>
          <p:nvPr/>
        </p:nvSpPr>
        <p:spPr bwMode="auto">
          <a:xfrm>
            <a:off x="4130675" y="4687888"/>
            <a:ext cx="5635625" cy="1550987"/>
          </a:xfrm>
          <a:prstGeom prst="rect">
            <a:avLst/>
          </a:prstGeom>
          <a:solidFill>
            <a:schemeClr val="bg1"/>
          </a:solidFill>
          <a:ln w="635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（注）再委託を行う場合は、委託契約締結後に当局の承諾を得る必要があります。</a:t>
            </a:r>
            <a:endParaRPr kumimoji="0" lang="en-US" altLang="ja-JP"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　　　再委託先が決まっており、事業開始から再委託先が業務を行う必要がある場合は、</a:t>
            </a:r>
            <a:endParaRPr kumimoji="0" lang="en-US" altLang="ja-JP"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　　　再委託先に係る下記の項目全てを明示して提案ください。</a:t>
            </a:r>
            <a:endParaRPr kumimoji="0" lang="en-US" altLang="ja-JP"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　　　　○商号又は名称</a:t>
            </a:r>
            <a:endParaRPr kumimoji="0" lang="en-US" altLang="ja-JP"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　　　　○住所</a:t>
            </a:r>
            <a:endParaRPr kumimoji="0" lang="en-US" altLang="ja-JP"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　　　　○業務の範囲</a:t>
            </a:r>
            <a:endParaRPr kumimoji="0" lang="en-US" altLang="ja-JP"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　　　　○再委託の必要性</a:t>
            </a:r>
            <a:endParaRPr kumimoji="0" lang="en-US" altLang="ja-JP"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　　　　○再委託の契約金額</a:t>
            </a:r>
          </a:p>
        </p:txBody>
      </p:sp>
      <p:sp>
        <p:nvSpPr>
          <p:cNvPr id="11276" name="スライド番号プレースホルダー 3">
            <a:extLst>
              <a:ext uri="{FF2B5EF4-FFF2-40B4-BE49-F238E27FC236}">
                <a16:creationId xmlns:a16="http://schemas.microsoft.com/office/drawing/2014/main" id="{E919C77E-C429-7613-C735-4AC0628DBC0C}"/>
              </a:ext>
            </a:extLst>
          </p:cNvPr>
          <p:cNvSpPr>
            <a:spLocks noGrp="1" noChangeArrowheads="1"/>
          </p:cNvSpPr>
          <p:nvPr>
            <p:ph type="sldNum" sz="quarter" idx="12"/>
          </p:nvPr>
        </p:nvSpPr>
        <p:spPr bwMode="auto">
          <a:xfrm>
            <a:off x="7537450" y="6389688"/>
            <a:ext cx="222885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9D59B821-E466-4C2C-8E56-9C55FD3BA475}" type="slidenum">
              <a:rPr lang="ja-JP" altLang="en-GB" smtClean="0">
                <a:solidFill>
                  <a:srgbClr val="898989"/>
                </a:solidFill>
              </a:rPr>
              <a:pPr/>
              <a:t>4</a:t>
            </a:fld>
            <a:endParaRPr lang="en-GB" altLang="ja-JP">
              <a:solidFill>
                <a:srgbClr val="898989"/>
              </a:solidFill>
            </a:endParaRPr>
          </a:p>
        </p:txBody>
      </p:sp>
      <p:cxnSp>
        <p:nvCxnSpPr>
          <p:cNvPr id="11277" name="直線コネクタ 39">
            <a:extLst>
              <a:ext uri="{FF2B5EF4-FFF2-40B4-BE49-F238E27FC236}">
                <a16:creationId xmlns:a16="http://schemas.microsoft.com/office/drawing/2014/main" id="{7AA672E6-D6C0-43AE-C3CF-22F39365AF64}"/>
              </a:ext>
            </a:extLst>
          </p:cNvPr>
          <p:cNvCxnSpPr>
            <a:cxnSpLocks noChangeShapeType="1"/>
          </p:cNvCxnSpPr>
          <p:nvPr/>
        </p:nvCxnSpPr>
        <p:spPr bwMode="auto">
          <a:xfrm flipH="1" flipV="1">
            <a:off x="701675" y="5661025"/>
            <a:ext cx="0" cy="239713"/>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sp>
        <p:nvSpPr>
          <p:cNvPr id="11278" name="Rectangle 5">
            <a:extLst>
              <a:ext uri="{FF2B5EF4-FFF2-40B4-BE49-F238E27FC236}">
                <a16:creationId xmlns:a16="http://schemas.microsoft.com/office/drawing/2014/main" id="{9E384641-56F7-0E60-E51B-83AFF4393F5A}"/>
              </a:ext>
            </a:extLst>
          </p:cNvPr>
          <p:cNvSpPr>
            <a:spLocks noChangeArrowheads="1"/>
          </p:cNvSpPr>
          <p:nvPr/>
        </p:nvSpPr>
        <p:spPr bwMode="auto">
          <a:xfrm>
            <a:off x="100013" y="5900738"/>
            <a:ext cx="1192212" cy="476250"/>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コーディネーター補助員</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900" b="1">
                <a:latin typeface="ＭＳ Ｐゴシック" panose="020B0600070205080204" pitchFamily="50" charset="-128"/>
                <a:ea typeface="ＭＳ Ｐゴシック" panose="020B0600070205080204" pitchFamily="50" charset="-128"/>
                <a:cs typeface="Arial" panose="020B0604020202020204" pitchFamily="34" charset="0"/>
              </a:rPr>
              <a:t>役職　氏名</a:t>
            </a:r>
            <a:endParaRPr kumimoji="0" lang="en-US" altLang="ja-JP" sz="900" b="1">
              <a:latin typeface="ＭＳ Ｐゴシック" panose="020B0600070205080204" pitchFamily="50" charset="-128"/>
              <a:ea typeface="ＭＳ Ｐゴシック" panose="020B0600070205080204" pitchFamily="50" charset="-128"/>
              <a:cs typeface="Arial" panose="020B0604020202020204" pitchFamily="34" charset="0"/>
            </a:endParaRP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C2B3BE70-DAF0-9749-BA45-5EB3A0EB7512}"/>
              </a:ext>
            </a:extLst>
          </p:cNvPr>
          <p:cNvSpPr>
            <a:spLocks noGrp="1" noChangeArrowheads="1"/>
          </p:cNvSpPr>
          <p:nvPr>
            <p:ph type="title"/>
          </p:nvPr>
        </p:nvSpPr>
        <p:spPr>
          <a:xfrm>
            <a:off x="495300" y="42863"/>
            <a:ext cx="8915400" cy="649287"/>
          </a:xfrm>
        </p:spPr>
        <p:txBody>
          <a:bodyPr rtlCol="0" anchor="t">
            <a:normAutofit fontScale="90000"/>
          </a:bodyPr>
          <a:lstStyle/>
          <a:p>
            <a:pPr eaLnBrk="1" fontAlgn="auto" hangingPunct="1">
              <a:spcAft>
                <a:spcPts val="0"/>
              </a:spcAft>
              <a:defRPr/>
            </a:pPr>
            <a:r>
              <a:rPr lang="ja-JP" altLang="en-US" sz="1800" dirty="0">
                <a:latin typeface="ＭＳ Ｐゴシック" panose="020B0600070205080204" pitchFamily="50" charset="-128"/>
                <a:ea typeface="ＭＳ Ｐゴシック" panose="020B0600070205080204" pitchFamily="50" charset="-128"/>
              </a:rPr>
              <a:t>（３）事業実施主体の経験・能力</a:t>
            </a:r>
            <a:br>
              <a:rPr lang="en-US" altLang="ja-JP" sz="1800" dirty="0">
                <a:latin typeface="ＭＳ Ｐゴシック" panose="020B0600070205080204" pitchFamily="50" charset="-128"/>
                <a:ea typeface="ＭＳ Ｐゴシック" panose="020B0600070205080204" pitchFamily="50" charset="-128"/>
              </a:rPr>
            </a:br>
            <a:br>
              <a:rPr lang="en-US" altLang="ja-JP" sz="600" dirty="0">
                <a:latin typeface="ＭＳ Ｐゴシック" panose="020B0600070205080204" pitchFamily="50" charset="-128"/>
                <a:ea typeface="ＭＳ Ｐゴシック" panose="020B0600070205080204" pitchFamily="50" charset="-128"/>
              </a:rPr>
            </a:br>
            <a:r>
              <a:rPr lang="ja-JP" altLang="en-US" sz="1800" dirty="0">
                <a:latin typeface="ＭＳ Ｐゴシック" panose="020B0600070205080204" pitchFamily="50" charset="-128"/>
                <a:ea typeface="ＭＳ Ｐゴシック" panose="020B0600070205080204" pitchFamily="50" charset="-128"/>
              </a:rPr>
              <a:t>　　イ　実施能力</a:t>
            </a:r>
          </a:p>
        </p:txBody>
      </p:sp>
      <p:grpSp>
        <p:nvGrpSpPr>
          <p:cNvPr id="13315" name="グループ化 1">
            <a:extLst>
              <a:ext uri="{FF2B5EF4-FFF2-40B4-BE49-F238E27FC236}">
                <a16:creationId xmlns:a16="http://schemas.microsoft.com/office/drawing/2014/main" id="{9C38CA20-E017-4956-0DC3-6F64AB7EAD89}"/>
              </a:ext>
            </a:extLst>
          </p:cNvPr>
          <p:cNvGrpSpPr>
            <a:grpSpLocks/>
          </p:cNvGrpSpPr>
          <p:nvPr/>
        </p:nvGrpSpPr>
        <p:grpSpPr bwMode="auto">
          <a:xfrm>
            <a:off x="452438" y="720725"/>
            <a:ext cx="9001125" cy="649288"/>
            <a:chOff x="501650" y="954088"/>
            <a:chExt cx="8915400" cy="649287"/>
          </a:xfrm>
        </p:grpSpPr>
        <p:sp>
          <p:nvSpPr>
            <p:cNvPr id="13322" name="Rectangle 5">
              <a:extLst>
                <a:ext uri="{FF2B5EF4-FFF2-40B4-BE49-F238E27FC236}">
                  <a16:creationId xmlns:a16="http://schemas.microsoft.com/office/drawing/2014/main" id="{153F626B-73FC-6F76-FB02-5840853AFE67}"/>
                </a:ext>
              </a:extLst>
            </p:cNvPr>
            <p:cNvSpPr>
              <a:spLocks noChangeArrowheads="1"/>
            </p:cNvSpPr>
            <p:nvPr/>
          </p:nvSpPr>
          <p:spPr bwMode="auto">
            <a:xfrm>
              <a:off x="1214917" y="954088"/>
              <a:ext cx="8202133"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本事業に関する専門知識、ノウハウ、過去の経験等について記述する。</a:t>
              </a:r>
            </a:p>
          </p:txBody>
        </p:sp>
        <p:sp>
          <p:nvSpPr>
            <p:cNvPr id="13323" name="Rectangle 5">
              <a:extLst>
                <a:ext uri="{FF2B5EF4-FFF2-40B4-BE49-F238E27FC236}">
                  <a16:creationId xmlns:a16="http://schemas.microsoft.com/office/drawing/2014/main" id="{F73B5129-869F-7E51-558B-68D8A2B01CB6}"/>
                </a:ext>
              </a:extLst>
            </p:cNvPr>
            <p:cNvSpPr>
              <a:spLocks noChangeArrowheads="1"/>
            </p:cNvSpPr>
            <p:nvPr/>
          </p:nvSpPr>
          <p:spPr bwMode="auto">
            <a:xfrm>
              <a:off x="501650" y="954089"/>
              <a:ext cx="713267" cy="64928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sp>
        <p:nvSpPr>
          <p:cNvPr id="19" name="八角形 18">
            <a:extLst>
              <a:ext uri="{FF2B5EF4-FFF2-40B4-BE49-F238E27FC236}">
                <a16:creationId xmlns:a16="http://schemas.microsoft.com/office/drawing/2014/main" id="{92A9BB7F-7BD0-BF98-D564-ECCF6C6B4D7B}"/>
              </a:ext>
            </a:extLst>
          </p:cNvPr>
          <p:cNvSpPr/>
          <p:nvPr/>
        </p:nvSpPr>
        <p:spPr bwMode="auto">
          <a:xfrm>
            <a:off x="5529263" y="2246313"/>
            <a:ext cx="4103687" cy="2551112"/>
          </a:xfrm>
          <a:prstGeom prst="octagon">
            <a:avLst>
              <a:gd name="adj" fmla="val 0"/>
            </a:avLst>
          </a:prstGeom>
          <a:solidFill>
            <a:schemeClr val="accent6">
              <a:lumMod val="40000"/>
              <a:lumOff val="60000"/>
            </a:schemeClr>
          </a:solidFill>
          <a:ln w="6350" cap="flat" cmpd="sng" algn="ctr">
            <a:noFill/>
            <a:prstDash val="solid"/>
            <a:round/>
            <a:headEnd type="none" w="med" len="med"/>
            <a:tailEnd type="none" w="lg" len="lg"/>
          </a:ln>
          <a:effectLst/>
        </p:spPr>
        <p:txBody>
          <a:bodyPr lIns="72000" tIns="0" rIns="0" bIns="0" anchor="ctr"/>
          <a:lstStyle/>
          <a:p>
            <a:pPr eaLnBrk="1" fontAlgn="auto" hangingPunct="1">
              <a:spcBef>
                <a:spcPts val="0"/>
              </a:spcBef>
              <a:spcAft>
                <a:spcPts val="0"/>
              </a:spcAft>
              <a:buFont typeface="Wingdings" pitchFamily="2" charset="2"/>
              <a:buNone/>
              <a:defRPr/>
            </a:pPr>
            <a:r>
              <a:rPr lang="en-US" altLang="ja-JP" sz="1400" dirty="0">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審査の視点</a:t>
            </a:r>
            <a:r>
              <a:rPr lang="en-US" altLang="ja-JP" sz="1400" dirty="0">
                <a:latin typeface="ＭＳ Ｐゴシック" panose="020B0600070205080204" pitchFamily="50" charset="-128"/>
                <a:ea typeface="ＭＳ Ｐゴシック" panose="020B0600070205080204" pitchFamily="50" charset="-128"/>
              </a:rPr>
              <a:t>】</a:t>
            </a:r>
          </a:p>
          <a:p>
            <a:pPr eaLnBrk="1" fontAlgn="auto" hangingPunct="1">
              <a:spcBef>
                <a:spcPts val="0"/>
              </a:spcBef>
              <a:spcAft>
                <a:spcPts val="0"/>
              </a:spcAft>
              <a:buFont typeface="Wingdings" pitchFamily="2" charset="2"/>
              <a:buNone/>
              <a:defRPr/>
            </a:pPr>
            <a:r>
              <a:rPr lang="ja-JP" altLang="en-US" sz="1400" b="1" dirty="0">
                <a:latin typeface="ＭＳ Ｐゴシック" panose="020B0600070205080204" pitchFamily="50" charset="-128"/>
                <a:ea typeface="ＭＳ Ｐゴシック" panose="020B0600070205080204" pitchFamily="50" charset="-128"/>
              </a:rPr>
              <a:t>事業実施能力（組織）</a:t>
            </a:r>
            <a:endParaRPr lang="en-US" altLang="ja-JP" sz="1400" b="1" dirty="0">
              <a:latin typeface="ＭＳ Ｐゴシック" panose="020B0600070205080204" pitchFamily="50" charset="-128"/>
              <a:ea typeface="ＭＳ Ｐゴシック" panose="020B0600070205080204" pitchFamily="50" charset="-128"/>
            </a:endParaRPr>
          </a:p>
          <a:p>
            <a:pPr marL="144000" indent="-144000" eaLnBrk="1" fontAlgn="auto" hangingPunct="1">
              <a:spcBef>
                <a:spcPts val="0"/>
              </a:spcBef>
              <a:spcAft>
                <a:spcPts val="0"/>
              </a:spcAft>
              <a:buFont typeface="Arial" panose="020B0604020202020204" pitchFamily="34" charset="0"/>
              <a:buChar char="•"/>
              <a:defRPr/>
            </a:pPr>
            <a:r>
              <a:rPr lang="ja-JP" altLang="en-US" sz="1400" dirty="0">
                <a:latin typeface="ＭＳ Ｐゴシック" panose="020B0600070205080204" pitchFamily="50" charset="-128"/>
                <a:ea typeface="ＭＳ Ｐゴシック" panose="020B0600070205080204" pitchFamily="50" charset="-128"/>
              </a:rPr>
              <a:t>組織として、本事業に関連する幅広い知見やネットワークに加え、専門知識・ノウハウを有しているか。</a:t>
            </a:r>
            <a:endParaRPr lang="en-US" altLang="ja-JP" sz="1400" dirty="0">
              <a:latin typeface="ＭＳ Ｐゴシック" panose="020B0600070205080204" pitchFamily="50" charset="-128"/>
              <a:ea typeface="ＭＳ Ｐゴシック" panose="020B0600070205080204" pitchFamily="50" charset="-128"/>
            </a:endParaRPr>
          </a:p>
          <a:p>
            <a:pPr marL="144000" indent="-144000" eaLnBrk="1" fontAlgn="auto" hangingPunct="1">
              <a:spcBef>
                <a:spcPts val="0"/>
              </a:spcBef>
              <a:spcAft>
                <a:spcPts val="0"/>
              </a:spcAft>
              <a:buFont typeface="Arial" panose="020B0604020202020204" pitchFamily="34" charset="0"/>
              <a:buChar char="•"/>
              <a:defRPr/>
            </a:pPr>
            <a:r>
              <a:rPr lang="ja-JP" altLang="en-US" sz="1400" dirty="0">
                <a:latin typeface="ＭＳ Ｐゴシック" panose="020B0600070205080204" pitchFamily="50" charset="-128"/>
                <a:ea typeface="ＭＳ Ｐゴシック" panose="020B0600070205080204" pitchFamily="50" charset="-128"/>
              </a:rPr>
              <a:t>県内における支援機関と連携し、域外のネットワークやアドバイザリーボード専門家を活用することで、効果的な橋渡し機能を構築し、支援を行うことができるか。</a:t>
            </a:r>
            <a:endParaRPr lang="en-US" altLang="ja-JP" sz="1400" dirty="0">
              <a:latin typeface="ＭＳ Ｐゴシック" panose="020B0600070205080204" pitchFamily="50" charset="-128"/>
              <a:ea typeface="ＭＳ Ｐゴシック" panose="020B0600070205080204" pitchFamily="50" charset="-128"/>
            </a:endParaRPr>
          </a:p>
          <a:p>
            <a:pPr marL="144000" indent="-144000" eaLnBrk="1" fontAlgn="auto" hangingPunct="1">
              <a:spcBef>
                <a:spcPts val="0"/>
              </a:spcBef>
              <a:spcAft>
                <a:spcPts val="0"/>
              </a:spcAft>
              <a:buFont typeface="Arial" panose="020B0604020202020204" pitchFamily="34" charset="0"/>
              <a:buChar char="•"/>
              <a:defRPr/>
            </a:pPr>
            <a:r>
              <a:rPr lang="ja-JP" altLang="en-US" sz="1400" dirty="0">
                <a:latin typeface="ＭＳ Ｐゴシック" panose="020B0600070205080204" pitchFamily="50" charset="-128"/>
                <a:ea typeface="ＭＳ Ｐゴシック" panose="020B0600070205080204" pitchFamily="50" charset="-128"/>
              </a:rPr>
              <a:t>過去に同様の事業（研究開発プロジェクト支援、経理事務支援等）を実施したことがあるか。</a:t>
            </a:r>
            <a:endParaRPr lang="en-US" altLang="ja-JP" sz="1400" dirty="0">
              <a:latin typeface="ＭＳ Ｐゴシック" panose="020B0600070205080204" pitchFamily="50" charset="-128"/>
              <a:ea typeface="ＭＳ Ｐゴシック" panose="020B0600070205080204" pitchFamily="50" charset="-128"/>
            </a:endParaRPr>
          </a:p>
        </p:txBody>
      </p:sp>
      <p:sp>
        <p:nvSpPr>
          <p:cNvPr id="13317" name="Rectangle 5">
            <a:extLst>
              <a:ext uri="{FF2B5EF4-FFF2-40B4-BE49-F238E27FC236}">
                <a16:creationId xmlns:a16="http://schemas.microsoft.com/office/drawing/2014/main" id="{0CFB79B9-9A55-6E3B-574C-DCFACD67EC60}"/>
              </a:ext>
            </a:extLst>
          </p:cNvPr>
          <p:cNvSpPr>
            <a:spLocks noChangeArrowheads="1"/>
          </p:cNvSpPr>
          <p:nvPr/>
        </p:nvSpPr>
        <p:spPr bwMode="auto">
          <a:xfrm>
            <a:off x="407988" y="1944688"/>
            <a:ext cx="4545012" cy="792162"/>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・専門知識、ノウハウ</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a:t>
            </a:r>
            <a:r>
              <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rPr>
              <a:t>XXXXXXXX</a:t>
            </a: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（提案書に別途含める、</a:t>
            </a:r>
            <a:r>
              <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rPr>
              <a:t>XXXXXXXX</a:t>
            </a: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を参照）　等</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3318" name="Rectangle 5">
            <a:extLst>
              <a:ext uri="{FF2B5EF4-FFF2-40B4-BE49-F238E27FC236}">
                <a16:creationId xmlns:a16="http://schemas.microsoft.com/office/drawing/2014/main" id="{D6814170-EE95-A9CB-BFF3-89BDDA737973}"/>
              </a:ext>
            </a:extLst>
          </p:cNvPr>
          <p:cNvSpPr>
            <a:spLocks noChangeArrowheads="1"/>
          </p:cNvSpPr>
          <p:nvPr/>
        </p:nvSpPr>
        <p:spPr bwMode="auto">
          <a:xfrm>
            <a:off x="415925" y="2987675"/>
            <a:ext cx="4897438" cy="296863"/>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・過去の実績（直近３年間の実績を、以下の項目等を含めて記述）</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3319" name="Rectangle 5">
            <a:extLst>
              <a:ext uri="{FF2B5EF4-FFF2-40B4-BE49-F238E27FC236}">
                <a16:creationId xmlns:a16="http://schemas.microsoft.com/office/drawing/2014/main" id="{F60EB46C-8F46-C390-4843-819F513AB6EF}"/>
              </a:ext>
            </a:extLst>
          </p:cNvPr>
          <p:cNvSpPr>
            <a:spLocks noChangeArrowheads="1"/>
          </p:cNvSpPr>
          <p:nvPr/>
        </p:nvSpPr>
        <p:spPr bwMode="auto">
          <a:xfrm>
            <a:off x="481013" y="3271838"/>
            <a:ext cx="4895850" cy="1309687"/>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提出先（</a:t>
            </a:r>
            <a:r>
              <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rPr>
              <a:t>※</a:t>
            </a: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実名を記述できない場合は、必ずしも実名を記述</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する必要はない。その場合、例として「官公庁</a:t>
            </a:r>
            <a:r>
              <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rPr>
              <a:t>A</a:t>
            </a: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」といった形式</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とする。）</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実施概要</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実施時期</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主たる業務実施担当者　等</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3320" name="Rectangle 5">
            <a:extLst>
              <a:ext uri="{FF2B5EF4-FFF2-40B4-BE49-F238E27FC236}">
                <a16:creationId xmlns:a16="http://schemas.microsoft.com/office/drawing/2014/main" id="{70734ED4-C5B4-0364-7FF1-B227AA8DE6B6}"/>
              </a:ext>
            </a:extLst>
          </p:cNvPr>
          <p:cNvSpPr>
            <a:spLocks noChangeArrowheads="1"/>
          </p:cNvSpPr>
          <p:nvPr/>
        </p:nvSpPr>
        <p:spPr bwMode="auto">
          <a:xfrm>
            <a:off x="4305300" y="6288088"/>
            <a:ext cx="4246563" cy="320675"/>
          </a:xfrm>
          <a:prstGeom prst="rect">
            <a:avLst/>
          </a:prstGeom>
          <a:solidFill>
            <a:schemeClr val="bg1"/>
          </a:solidFill>
          <a:ln w="635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200">
                <a:latin typeface="ＭＳ Ｐゴシック" panose="020B0600070205080204" pitchFamily="50" charset="-128"/>
                <a:ea typeface="ＭＳ Ｐゴシック" panose="020B0600070205080204" pitchFamily="50" charset="-128"/>
                <a:cs typeface="Arial" panose="020B0604020202020204" pitchFamily="34" charset="0"/>
              </a:rPr>
              <a:t>※</a:t>
            </a:r>
            <a:r>
              <a:rPr kumimoji="0" lang="ja-JP" altLang="en-US" sz="1200">
                <a:latin typeface="ＭＳ Ｐゴシック" panose="020B0600070205080204" pitchFamily="50" charset="-128"/>
                <a:ea typeface="ＭＳ Ｐゴシック" panose="020B0600070205080204" pitchFamily="50" charset="-128"/>
                <a:cs typeface="Arial" panose="020B0604020202020204" pitchFamily="34" charset="0"/>
              </a:rPr>
              <a:t>更に追加的な資料がある場合には、「補足資料」として添付。</a:t>
            </a:r>
          </a:p>
        </p:txBody>
      </p:sp>
      <p:sp>
        <p:nvSpPr>
          <p:cNvPr id="13321" name="スライド番号プレースホルダー 1">
            <a:extLst>
              <a:ext uri="{FF2B5EF4-FFF2-40B4-BE49-F238E27FC236}">
                <a16:creationId xmlns:a16="http://schemas.microsoft.com/office/drawing/2014/main" id="{6E4CC508-65AF-4089-B282-9359E31B6A16}"/>
              </a:ext>
            </a:extLst>
          </p:cNvPr>
          <p:cNvSpPr>
            <a:spLocks noGrp="1" noChangeArrowheads="1"/>
          </p:cNvSpPr>
          <p:nvPr>
            <p:ph type="sldNum" sz="quarter" idx="12"/>
          </p:nvPr>
        </p:nvSpPr>
        <p:spPr bwMode="auto">
          <a:xfrm>
            <a:off x="7473950" y="6426200"/>
            <a:ext cx="222885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2792E16E-5434-48D2-B5FC-CD89D6F57071}" type="slidenum">
              <a:rPr lang="ja-JP" altLang="en-GB" smtClean="0">
                <a:solidFill>
                  <a:srgbClr val="898989"/>
                </a:solidFill>
              </a:rPr>
              <a:pPr/>
              <a:t>5</a:t>
            </a:fld>
            <a:endParaRPr lang="en-GB" altLang="ja-JP">
              <a:solidFill>
                <a:srgbClr val="898989"/>
              </a:solidFill>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9905445A-5A13-9208-6165-1071172A4C82}"/>
              </a:ext>
            </a:extLst>
          </p:cNvPr>
          <p:cNvSpPr>
            <a:spLocks noGrp="1" noChangeArrowheads="1"/>
          </p:cNvSpPr>
          <p:nvPr>
            <p:ph type="title"/>
          </p:nvPr>
        </p:nvSpPr>
        <p:spPr>
          <a:xfrm>
            <a:off x="495300" y="42863"/>
            <a:ext cx="8915400" cy="604837"/>
          </a:xfrm>
        </p:spPr>
        <p:txBody>
          <a:bodyPr rtlCol="0" anchor="t">
            <a:normAutofit fontScale="90000"/>
          </a:bodyPr>
          <a:lstStyle/>
          <a:p>
            <a:pPr eaLnBrk="1" fontAlgn="auto" hangingPunct="1">
              <a:spcAft>
                <a:spcPts val="0"/>
              </a:spcAft>
              <a:defRPr/>
            </a:pPr>
            <a:r>
              <a:rPr lang="ja-JP" altLang="en-US" sz="1800" dirty="0">
                <a:latin typeface="ＭＳ Ｐゴシック" panose="020B0600070205080204" pitchFamily="50" charset="-128"/>
                <a:ea typeface="ＭＳ Ｐゴシック" panose="020B0600070205080204" pitchFamily="50" charset="-128"/>
              </a:rPr>
              <a:t>（３）事業実施主体の経験・能力</a:t>
            </a:r>
            <a:br>
              <a:rPr lang="en-US" altLang="ja-JP" sz="1800" dirty="0">
                <a:latin typeface="ＭＳ Ｐゴシック" panose="020B0600070205080204" pitchFamily="50" charset="-128"/>
                <a:ea typeface="ＭＳ Ｐゴシック" panose="020B0600070205080204" pitchFamily="50" charset="-128"/>
              </a:rPr>
            </a:br>
            <a:br>
              <a:rPr lang="en-US" altLang="ja-JP" sz="600" dirty="0">
                <a:latin typeface="ＭＳ Ｐゴシック" panose="020B0600070205080204" pitchFamily="50" charset="-128"/>
                <a:ea typeface="ＭＳ Ｐゴシック" panose="020B0600070205080204" pitchFamily="50" charset="-128"/>
              </a:rPr>
            </a:br>
            <a:r>
              <a:rPr lang="ja-JP" altLang="en-US" sz="1800" dirty="0">
                <a:latin typeface="ＭＳ Ｐゴシック" panose="020B0600070205080204" pitchFamily="50" charset="-128"/>
                <a:ea typeface="ＭＳ Ｐゴシック" panose="020B0600070205080204" pitchFamily="50" charset="-128"/>
              </a:rPr>
              <a:t>　　ウ　ワーク･ライフ・バランス等の推進に関する指標</a:t>
            </a:r>
          </a:p>
        </p:txBody>
      </p:sp>
      <p:grpSp>
        <p:nvGrpSpPr>
          <p:cNvPr id="15363" name="グループ化 1">
            <a:extLst>
              <a:ext uri="{FF2B5EF4-FFF2-40B4-BE49-F238E27FC236}">
                <a16:creationId xmlns:a16="http://schemas.microsoft.com/office/drawing/2014/main" id="{4154E56E-78E0-4297-FF4B-19DA0D1709EB}"/>
              </a:ext>
            </a:extLst>
          </p:cNvPr>
          <p:cNvGrpSpPr>
            <a:grpSpLocks/>
          </p:cNvGrpSpPr>
          <p:nvPr/>
        </p:nvGrpSpPr>
        <p:grpSpPr bwMode="auto">
          <a:xfrm>
            <a:off x="415925" y="830263"/>
            <a:ext cx="9001125" cy="649287"/>
            <a:chOff x="501650" y="954088"/>
            <a:chExt cx="8915400" cy="649287"/>
          </a:xfrm>
        </p:grpSpPr>
        <p:sp>
          <p:nvSpPr>
            <p:cNvPr id="15368" name="Rectangle 5">
              <a:extLst>
                <a:ext uri="{FF2B5EF4-FFF2-40B4-BE49-F238E27FC236}">
                  <a16:creationId xmlns:a16="http://schemas.microsoft.com/office/drawing/2014/main" id="{A7C90771-1EF7-8548-C667-3666612D6A5D}"/>
                </a:ext>
              </a:extLst>
            </p:cNvPr>
            <p:cNvSpPr>
              <a:spLocks noChangeArrowheads="1"/>
            </p:cNvSpPr>
            <p:nvPr/>
          </p:nvSpPr>
          <p:spPr bwMode="auto">
            <a:xfrm>
              <a:off x="1214917" y="954088"/>
              <a:ext cx="8202133"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組織として、ワーク・ライフ・バランス等推進機関であることを示す認定等を有しているかを記述する。</a:t>
              </a:r>
            </a:p>
          </p:txBody>
        </p:sp>
        <p:sp>
          <p:nvSpPr>
            <p:cNvPr id="15369" name="Rectangle 5">
              <a:extLst>
                <a:ext uri="{FF2B5EF4-FFF2-40B4-BE49-F238E27FC236}">
                  <a16:creationId xmlns:a16="http://schemas.microsoft.com/office/drawing/2014/main" id="{DE613BD8-A138-B5E0-3C8F-63EABDC47EFB}"/>
                </a:ext>
              </a:extLst>
            </p:cNvPr>
            <p:cNvSpPr>
              <a:spLocks noChangeArrowheads="1"/>
            </p:cNvSpPr>
            <p:nvPr/>
          </p:nvSpPr>
          <p:spPr bwMode="auto">
            <a:xfrm>
              <a:off x="501650" y="954089"/>
              <a:ext cx="713267" cy="64928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sp>
        <p:nvSpPr>
          <p:cNvPr id="19" name="八角形 18">
            <a:extLst>
              <a:ext uri="{FF2B5EF4-FFF2-40B4-BE49-F238E27FC236}">
                <a16:creationId xmlns:a16="http://schemas.microsoft.com/office/drawing/2014/main" id="{5163E9FD-2757-DBD3-FE7E-B039C137DB7C}"/>
              </a:ext>
            </a:extLst>
          </p:cNvPr>
          <p:cNvSpPr/>
          <p:nvPr/>
        </p:nvSpPr>
        <p:spPr bwMode="auto">
          <a:xfrm>
            <a:off x="2900363" y="3148013"/>
            <a:ext cx="4103687" cy="2090737"/>
          </a:xfrm>
          <a:prstGeom prst="octagon">
            <a:avLst>
              <a:gd name="adj" fmla="val 0"/>
            </a:avLst>
          </a:prstGeom>
          <a:solidFill>
            <a:schemeClr val="accent6">
              <a:lumMod val="40000"/>
              <a:lumOff val="60000"/>
            </a:schemeClr>
          </a:solidFill>
          <a:ln w="6350" cap="flat" cmpd="sng" algn="ctr">
            <a:noFill/>
            <a:prstDash val="solid"/>
            <a:round/>
            <a:headEnd type="none" w="med" len="med"/>
            <a:tailEnd type="none" w="lg" len="lg"/>
          </a:ln>
          <a:effectLst/>
        </p:spPr>
        <p:txBody>
          <a:bodyPr lIns="72000" tIns="0" rIns="0" bIns="0" anchor="ctr"/>
          <a:lstStyle/>
          <a:p>
            <a:pPr eaLnBrk="1" fontAlgn="auto" hangingPunct="1">
              <a:spcBef>
                <a:spcPts val="0"/>
              </a:spcBef>
              <a:spcAft>
                <a:spcPts val="0"/>
              </a:spcAft>
              <a:buFont typeface="Wingdings" pitchFamily="2" charset="2"/>
              <a:buNone/>
              <a:defRPr/>
            </a:pPr>
            <a:r>
              <a:rPr lang="en-US" altLang="ja-JP" sz="1400" dirty="0">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審査の視点</a:t>
            </a:r>
            <a:r>
              <a:rPr lang="en-US" altLang="ja-JP" sz="1400" dirty="0">
                <a:latin typeface="ＭＳ Ｐゴシック" panose="020B0600070205080204" pitchFamily="50" charset="-128"/>
                <a:ea typeface="ＭＳ Ｐゴシック" panose="020B0600070205080204" pitchFamily="50" charset="-128"/>
              </a:rPr>
              <a:t>】</a:t>
            </a:r>
          </a:p>
          <a:p>
            <a:pPr eaLnBrk="1" fontAlgn="auto" hangingPunct="1">
              <a:spcBef>
                <a:spcPts val="0"/>
              </a:spcBef>
              <a:spcAft>
                <a:spcPts val="0"/>
              </a:spcAft>
              <a:buFont typeface="Wingdings" pitchFamily="2" charset="2"/>
              <a:buNone/>
              <a:defRPr/>
            </a:pPr>
            <a:r>
              <a:rPr lang="ja-JP" altLang="en-US" sz="1400" b="1" dirty="0">
                <a:latin typeface="ＭＳ Ｐゴシック" panose="020B0600070205080204" pitchFamily="50" charset="-128"/>
                <a:ea typeface="ＭＳ Ｐゴシック" panose="020B0600070205080204" pitchFamily="50" charset="-128"/>
              </a:rPr>
              <a:t>事業実施能力（組織）</a:t>
            </a:r>
            <a:endParaRPr lang="en-US" altLang="ja-JP" sz="1400" b="1" dirty="0">
              <a:latin typeface="ＭＳ Ｐゴシック" panose="020B0600070205080204" pitchFamily="50" charset="-128"/>
              <a:ea typeface="ＭＳ Ｐゴシック" panose="020B0600070205080204" pitchFamily="50" charset="-128"/>
            </a:endParaRPr>
          </a:p>
          <a:p>
            <a:pPr marL="144000" indent="-144000" eaLnBrk="1" fontAlgn="auto" hangingPunct="1">
              <a:spcBef>
                <a:spcPts val="0"/>
              </a:spcBef>
              <a:spcAft>
                <a:spcPts val="0"/>
              </a:spcAft>
              <a:buFont typeface="Arial" panose="020B0604020202020204" pitchFamily="34" charset="0"/>
              <a:buChar char="•"/>
              <a:defRPr/>
            </a:pPr>
            <a:r>
              <a:rPr lang="zh-TW" altLang="en-US" sz="1400" dirty="0">
                <a:latin typeface="ＭＳ Ｐゴシック" panose="020B0600070205080204" pitchFamily="50" charset="-128"/>
                <a:ea typeface="ＭＳ Ｐゴシック" panose="020B0600070205080204" pitchFamily="50" charset="-128"/>
              </a:rPr>
              <a:t>女性活躍推進法</a:t>
            </a:r>
            <a:r>
              <a:rPr lang="ja-JP" altLang="en-US" sz="1400" dirty="0" err="1">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次世代法、</a:t>
            </a:r>
            <a:r>
              <a:rPr lang="zh-TW" altLang="en-US" sz="1400" dirty="0">
                <a:latin typeface="ＭＳ Ｐゴシック" panose="020B0600070205080204" pitchFamily="50" charset="-128"/>
                <a:ea typeface="ＭＳ Ｐゴシック" panose="020B0600070205080204" pitchFamily="50" charset="-128"/>
              </a:rPr>
              <a:t>若者雇用促進法</a:t>
            </a:r>
            <a:r>
              <a:rPr lang="ja-JP" altLang="en-US" sz="1400" dirty="0">
                <a:latin typeface="ＭＳ Ｐゴシック" panose="020B0600070205080204" pitchFamily="50" charset="-128"/>
                <a:ea typeface="ＭＳ Ｐゴシック" panose="020B0600070205080204" pitchFamily="50" charset="-128"/>
              </a:rPr>
              <a:t>に基づく認定等があるか。</a:t>
            </a:r>
          </a:p>
        </p:txBody>
      </p:sp>
      <p:sp>
        <p:nvSpPr>
          <p:cNvPr id="15365" name="Rectangle 5">
            <a:extLst>
              <a:ext uri="{FF2B5EF4-FFF2-40B4-BE49-F238E27FC236}">
                <a16:creationId xmlns:a16="http://schemas.microsoft.com/office/drawing/2014/main" id="{9EC0D845-AB4B-61AE-7DFD-DA359042CE14}"/>
              </a:ext>
            </a:extLst>
          </p:cNvPr>
          <p:cNvSpPr>
            <a:spLocks noChangeArrowheads="1"/>
          </p:cNvSpPr>
          <p:nvPr/>
        </p:nvSpPr>
        <p:spPr bwMode="auto">
          <a:xfrm>
            <a:off x="495300" y="1987550"/>
            <a:ext cx="5394325" cy="793750"/>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・ワークライフ・バランス等の推進</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令和○年○月○日　</a:t>
            </a:r>
            <a:r>
              <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rPr>
              <a:t>XXXXXXXX</a:t>
            </a: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認定取得（添付ファイル参照）</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5366" name="Rectangle 5">
            <a:extLst>
              <a:ext uri="{FF2B5EF4-FFF2-40B4-BE49-F238E27FC236}">
                <a16:creationId xmlns:a16="http://schemas.microsoft.com/office/drawing/2014/main" id="{53F853FD-2A73-DFB6-7F16-C3D995086917}"/>
              </a:ext>
            </a:extLst>
          </p:cNvPr>
          <p:cNvSpPr>
            <a:spLocks noChangeArrowheads="1"/>
          </p:cNvSpPr>
          <p:nvPr/>
        </p:nvSpPr>
        <p:spPr bwMode="auto">
          <a:xfrm>
            <a:off x="5745163" y="2089150"/>
            <a:ext cx="3665537" cy="649288"/>
          </a:xfrm>
          <a:prstGeom prst="rect">
            <a:avLst/>
          </a:prstGeom>
          <a:solidFill>
            <a:schemeClr val="bg1"/>
          </a:solidFill>
          <a:ln w="635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200">
                <a:latin typeface="ＭＳ Ｐゴシック" panose="020B0600070205080204" pitchFamily="50" charset="-128"/>
                <a:ea typeface="ＭＳ Ｐゴシック" panose="020B0600070205080204" pitchFamily="50" charset="-128"/>
                <a:cs typeface="Arial" panose="020B0604020202020204" pitchFamily="34" charset="0"/>
              </a:rPr>
              <a:t>※</a:t>
            </a:r>
            <a:r>
              <a:rPr kumimoji="0" lang="ja-JP" altLang="en-US" sz="1200">
                <a:latin typeface="ＭＳ Ｐゴシック" panose="020B0600070205080204" pitchFamily="50" charset="-128"/>
                <a:ea typeface="ＭＳ Ｐゴシック" panose="020B0600070205080204" pitchFamily="50" charset="-128"/>
                <a:cs typeface="Arial" panose="020B0604020202020204" pitchFamily="34" charset="0"/>
              </a:rPr>
              <a:t>認定書等の認定等を示す資料の</a:t>
            </a:r>
            <a:r>
              <a:rPr kumimoji="0" lang="ja-JP" altLang="en-US" sz="1200" b="1" u="sng">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添付がない場合は</a:t>
            </a:r>
            <a:endParaRPr kumimoji="0" lang="en-US" altLang="ja-JP" sz="1200" b="1" u="sng">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a:latin typeface="ＭＳ Ｐゴシック" panose="020B0600070205080204" pitchFamily="50" charset="-128"/>
                <a:ea typeface="ＭＳ Ｐゴシック" panose="020B0600070205080204" pitchFamily="50" charset="-128"/>
                <a:cs typeface="Arial" panose="020B0604020202020204" pitchFamily="34" charset="0"/>
              </a:rPr>
              <a:t> 　</a:t>
            </a:r>
            <a:r>
              <a:rPr kumimoji="0" lang="ja-JP" altLang="en-US" sz="1200" b="1" u="sng">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加点されません</a:t>
            </a:r>
            <a:r>
              <a:rPr kumimoji="0" lang="ja-JP" altLang="en-US" sz="1200">
                <a:latin typeface="ＭＳ Ｐゴシック" panose="020B0600070205080204" pitchFamily="50" charset="-128"/>
                <a:ea typeface="ＭＳ Ｐゴシック" panose="020B0600070205080204" pitchFamily="50" charset="-128"/>
                <a:cs typeface="Arial" panose="020B0604020202020204" pitchFamily="34" charset="0"/>
              </a:rPr>
              <a:t>のでご注意ください。</a:t>
            </a:r>
          </a:p>
        </p:txBody>
      </p:sp>
      <p:sp>
        <p:nvSpPr>
          <p:cNvPr id="15367" name="スライド番号プレースホルダー 1">
            <a:extLst>
              <a:ext uri="{FF2B5EF4-FFF2-40B4-BE49-F238E27FC236}">
                <a16:creationId xmlns:a16="http://schemas.microsoft.com/office/drawing/2014/main" id="{3FE00D42-8656-C0E0-C6D0-F0DDA298730B}"/>
              </a:ext>
            </a:extLst>
          </p:cNvPr>
          <p:cNvSpPr>
            <a:spLocks noGrp="1" noChangeArrowheads="1"/>
          </p:cNvSpPr>
          <p:nvPr>
            <p:ph type="sldNum" sz="quarter" idx="12"/>
          </p:nvPr>
        </p:nvSpPr>
        <p:spPr bwMode="auto">
          <a:xfrm>
            <a:off x="7400925" y="6399213"/>
            <a:ext cx="222885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9E8628B4-D0F8-44C9-B7CF-E6EBD72D2517}" type="slidenum">
              <a:rPr lang="ja-JP" altLang="en-GB" smtClean="0">
                <a:solidFill>
                  <a:srgbClr val="898989"/>
                </a:solidFill>
              </a:rPr>
              <a:pPr/>
              <a:t>6</a:t>
            </a:fld>
            <a:endParaRPr lang="en-GB" altLang="ja-JP">
              <a:solidFill>
                <a:srgbClr val="898989"/>
              </a:solidFill>
            </a:endParaRP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a:extLst>
              <a:ext uri="{FF2B5EF4-FFF2-40B4-BE49-F238E27FC236}">
                <a16:creationId xmlns:a16="http://schemas.microsoft.com/office/drawing/2014/main" id="{F6534E6B-9395-64B4-FD53-54769717851F}"/>
              </a:ext>
            </a:extLst>
          </p:cNvPr>
          <p:cNvSpPr>
            <a:spLocks noGrp="1" noChangeArrowheads="1"/>
          </p:cNvSpPr>
          <p:nvPr>
            <p:ph type="title"/>
          </p:nvPr>
        </p:nvSpPr>
        <p:spPr>
          <a:xfrm>
            <a:off x="495300" y="38100"/>
            <a:ext cx="8915400" cy="511175"/>
          </a:xfrm>
        </p:spPr>
        <p:txBody>
          <a:bodyPr rtlCol="0" anchor="t">
            <a:normAutofit fontScale="90000"/>
          </a:bodyPr>
          <a:lstStyle/>
          <a:p>
            <a:pPr eaLnBrk="1" fontAlgn="auto" hangingPunct="1">
              <a:spcAft>
                <a:spcPts val="0"/>
              </a:spcAft>
              <a:defRPr/>
            </a:pPr>
            <a:r>
              <a:rPr lang="ja-JP" altLang="en-US" sz="1800" dirty="0">
                <a:latin typeface="ＭＳ Ｐゴシック" panose="020B0600070205080204" pitchFamily="50" charset="-128"/>
                <a:ea typeface="ＭＳ Ｐゴシック" panose="020B0600070205080204" pitchFamily="50" charset="-128"/>
              </a:rPr>
              <a:t>（４）事業従事者の経験・能力</a:t>
            </a:r>
            <a:br>
              <a:rPr lang="en-US" altLang="ja-JP" sz="1800" dirty="0">
                <a:latin typeface="ＭＳ Ｐゴシック" panose="020B0600070205080204" pitchFamily="50" charset="-128"/>
                <a:ea typeface="ＭＳ Ｐゴシック" panose="020B0600070205080204" pitchFamily="50" charset="-128"/>
              </a:rPr>
            </a:br>
            <a:br>
              <a:rPr lang="en-US" altLang="ja-JP" sz="600" dirty="0">
                <a:latin typeface="ＭＳ Ｐゴシック" panose="020B0600070205080204" pitchFamily="50" charset="-128"/>
                <a:ea typeface="ＭＳ Ｐゴシック" panose="020B0600070205080204" pitchFamily="50" charset="-128"/>
              </a:rPr>
            </a:br>
            <a:r>
              <a:rPr lang="ja-JP" altLang="en-US" sz="1800" dirty="0">
                <a:latin typeface="ＭＳ Ｐゴシック" panose="020B0600070205080204" pitchFamily="50" charset="-128"/>
                <a:ea typeface="ＭＳ Ｐゴシック" panose="020B0600070205080204" pitchFamily="50" charset="-128"/>
              </a:rPr>
              <a:t>　　ア　事業従事者の事業に関する知見・知識・専門性、類似事業の経験、資格等</a:t>
            </a:r>
          </a:p>
        </p:txBody>
      </p:sp>
      <p:grpSp>
        <p:nvGrpSpPr>
          <p:cNvPr id="17411" name="グループ化 1">
            <a:extLst>
              <a:ext uri="{FF2B5EF4-FFF2-40B4-BE49-F238E27FC236}">
                <a16:creationId xmlns:a16="http://schemas.microsoft.com/office/drawing/2014/main" id="{C2C8C20D-4D14-89D2-28BC-EF5E4D1D1EB1}"/>
              </a:ext>
            </a:extLst>
          </p:cNvPr>
          <p:cNvGrpSpPr>
            <a:grpSpLocks/>
          </p:cNvGrpSpPr>
          <p:nvPr/>
        </p:nvGrpSpPr>
        <p:grpSpPr bwMode="auto">
          <a:xfrm>
            <a:off x="415925" y="954088"/>
            <a:ext cx="9001125" cy="962025"/>
            <a:chOff x="501650" y="954088"/>
            <a:chExt cx="8915400" cy="649287"/>
          </a:xfrm>
        </p:grpSpPr>
        <p:sp>
          <p:nvSpPr>
            <p:cNvPr id="17415" name="Rectangle 5">
              <a:extLst>
                <a:ext uri="{FF2B5EF4-FFF2-40B4-BE49-F238E27FC236}">
                  <a16:creationId xmlns:a16="http://schemas.microsoft.com/office/drawing/2014/main" id="{FD6DAE57-A461-7957-501B-D2A1D7F78294}"/>
                </a:ext>
              </a:extLst>
            </p:cNvPr>
            <p:cNvSpPr>
              <a:spLocks noChangeArrowheads="1"/>
            </p:cNvSpPr>
            <p:nvPr/>
          </p:nvSpPr>
          <p:spPr bwMode="auto">
            <a:xfrm>
              <a:off x="1214917" y="954088"/>
              <a:ext cx="8202133" cy="649287"/>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・事業の各種業務に従事する者を一覧表にて記述すること。</a:t>
              </a:r>
              <a:endParaRPr kumimoji="0" lang="en-US" altLang="ja-JP" sz="16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・事業を実施するにあたり、業務の実施を効果的・効率的に実施することの根拠となるコーディネーターの専門知識・適格性について具体的に記述する。</a:t>
              </a:r>
            </a:p>
          </p:txBody>
        </p:sp>
        <p:sp>
          <p:nvSpPr>
            <p:cNvPr id="17416" name="Rectangle 5">
              <a:extLst>
                <a:ext uri="{FF2B5EF4-FFF2-40B4-BE49-F238E27FC236}">
                  <a16:creationId xmlns:a16="http://schemas.microsoft.com/office/drawing/2014/main" id="{8C335D43-F903-1B64-4841-9E72EC3852D3}"/>
                </a:ext>
              </a:extLst>
            </p:cNvPr>
            <p:cNvSpPr>
              <a:spLocks noChangeArrowheads="1"/>
            </p:cNvSpPr>
            <p:nvPr/>
          </p:nvSpPr>
          <p:spPr bwMode="auto">
            <a:xfrm>
              <a:off x="501650" y="954089"/>
              <a:ext cx="713267" cy="64928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sp>
        <p:nvSpPr>
          <p:cNvPr id="17412" name="八角形 2">
            <a:extLst>
              <a:ext uri="{FF2B5EF4-FFF2-40B4-BE49-F238E27FC236}">
                <a16:creationId xmlns:a16="http://schemas.microsoft.com/office/drawing/2014/main" id="{59C328C7-5F8F-8497-C0F7-2799907A8D05}"/>
              </a:ext>
            </a:extLst>
          </p:cNvPr>
          <p:cNvSpPr>
            <a:spLocks noChangeArrowheads="1"/>
          </p:cNvSpPr>
          <p:nvPr/>
        </p:nvSpPr>
        <p:spPr bwMode="auto">
          <a:xfrm>
            <a:off x="3873500" y="2565400"/>
            <a:ext cx="5688013" cy="2159000"/>
          </a:xfrm>
          <a:prstGeom prst="octagon">
            <a:avLst>
              <a:gd name="adj" fmla="val 0"/>
            </a:avLst>
          </a:prstGeom>
          <a:solidFill>
            <a:schemeClr val="accent6">
              <a:lumMod val="40000"/>
              <a:lumOff val="60000"/>
            </a:schemeClr>
          </a:solidFill>
          <a:ln w="6350" algn="ctr">
            <a:noFill/>
            <a:round/>
            <a:headEnd/>
            <a:tailEnd type="none" w="lg" len="lg"/>
          </a:ln>
        </p:spPr>
        <p:txBody>
          <a:bodyPr lIns="144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defRPr/>
            </a:pPr>
            <a:r>
              <a:rPr lang="en-US" altLang="ja-JP" sz="1400" dirty="0">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審査の視点</a:t>
            </a:r>
            <a:r>
              <a:rPr lang="en-US" altLang="ja-JP" sz="1400" dirty="0">
                <a:latin typeface="ＭＳ Ｐゴシック" panose="020B0600070205080204" pitchFamily="50" charset="-128"/>
                <a:ea typeface="ＭＳ Ｐゴシック" panose="020B0600070205080204" pitchFamily="50" charset="-128"/>
              </a:rPr>
              <a:t>】</a:t>
            </a:r>
          </a:p>
          <a:p>
            <a:pPr eaLnBrk="1" hangingPunct="1">
              <a:buFont typeface="Wingdings" panose="05000000000000000000" pitchFamily="2" charset="2"/>
              <a:buNone/>
              <a:defRPr/>
            </a:pPr>
            <a:r>
              <a:rPr lang="ja-JP" altLang="en-US" sz="1400" b="1" dirty="0">
                <a:latin typeface="ＭＳ Ｐゴシック" panose="020B0600070205080204" pitchFamily="50" charset="-128"/>
                <a:ea typeface="ＭＳ Ｐゴシック" panose="020B0600070205080204" pitchFamily="50" charset="-128"/>
              </a:rPr>
              <a:t>事業実施能力（従事者）</a:t>
            </a:r>
            <a:endParaRPr lang="en-US" altLang="ja-JP" sz="1400" b="1" dirty="0">
              <a:latin typeface="ＭＳ Ｐゴシック" panose="020B0600070205080204" pitchFamily="50" charset="-128"/>
              <a:ea typeface="ＭＳ Ｐゴシック" panose="020B0600070205080204" pitchFamily="50" charset="-128"/>
            </a:endParaRPr>
          </a:p>
          <a:p>
            <a:pPr eaLnBrk="1" hangingPunct="1">
              <a:defRPr/>
            </a:pPr>
            <a:r>
              <a:rPr lang="ja-JP" altLang="en-US" sz="1400" dirty="0">
                <a:latin typeface="ＭＳ Ｐゴシック" panose="020B0600070205080204" pitchFamily="50" charset="-128"/>
                <a:ea typeface="ＭＳ Ｐゴシック" panose="020B0600070205080204" pitchFamily="50" charset="-128"/>
              </a:rPr>
              <a:t>・事業従事者について、本事業に関連する幅広い知見やネットワークに加え、専門知識やノウハウを有しているか。</a:t>
            </a:r>
            <a:br>
              <a:rPr lang="en-US" altLang="ja-JP" sz="1400" dirty="0">
                <a:latin typeface="ＭＳ Ｐゴシック" panose="020B0600070205080204" pitchFamily="50" charset="-128"/>
                <a:ea typeface="ＭＳ Ｐゴシック" panose="020B0600070205080204" pitchFamily="50" charset="-128"/>
              </a:rPr>
            </a:br>
            <a:r>
              <a:rPr lang="ja-JP" altLang="en-US" sz="1400" dirty="0">
                <a:latin typeface="ＭＳ Ｐゴシック" panose="020B0600070205080204" pitchFamily="50" charset="-128"/>
                <a:ea typeface="ＭＳ Ｐゴシック" panose="020B0600070205080204" pitchFamily="50" charset="-128"/>
              </a:rPr>
              <a:t>・適切なプロジェクトマネージャーを配置するとともに、コーディネーターに求める資質や経験に言及し、適当な提案となっているか。</a:t>
            </a:r>
            <a:endParaRPr lang="en-US" altLang="ja-JP" sz="1400" dirty="0">
              <a:latin typeface="ＭＳ Ｐゴシック" panose="020B0600070205080204" pitchFamily="50" charset="-128"/>
              <a:ea typeface="ＭＳ Ｐゴシック" panose="020B0600070205080204" pitchFamily="50" charset="-128"/>
            </a:endParaRPr>
          </a:p>
          <a:p>
            <a:pPr eaLnBrk="1" hangingPunct="1">
              <a:defRPr/>
            </a:pPr>
            <a:r>
              <a:rPr lang="ja-JP" altLang="en-US" sz="1400" dirty="0">
                <a:latin typeface="ＭＳ Ｐゴシック" panose="020B0600070205080204" pitchFamily="50" charset="-128"/>
                <a:ea typeface="ＭＳ Ｐゴシック" panose="020B0600070205080204" pitchFamily="50" charset="-128"/>
              </a:rPr>
              <a:t>・事業従事者は、過去に同様の事業を実施したことがあるか。</a:t>
            </a:r>
          </a:p>
        </p:txBody>
      </p:sp>
      <p:sp>
        <p:nvSpPr>
          <p:cNvPr id="17413" name="Rectangle 5">
            <a:extLst>
              <a:ext uri="{FF2B5EF4-FFF2-40B4-BE49-F238E27FC236}">
                <a16:creationId xmlns:a16="http://schemas.microsoft.com/office/drawing/2014/main" id="{FE040467-BCA1-501D-06E4-99BDA385956A}"/>
              </a:ext>
            </a:extLst>
          </p:cNvPr>
          <p:cNvSpPr>
            <a:spLocks noChangeArrowheads="1"/>
          </p:cNvSpPr>
          <p:nvPr/>
        </p:nvSpPr>
        <p:spPr bwMode="auto">
          <a:xfrm>
            <a:off x="415925" y="2473325"/>
            <a:ext cx="3313113" cy="1916113"/>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・業務従事予定者の一覧表</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以下の項目等を一覧表にまとめて記述</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氏名</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部署・役職</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予定担当業務・役割</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専門分野・資格　等</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関係機関等とのネットワーク</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類似事業の経験・資格　　　　　　等</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7414" name="スライド番号プレースホルダー 1">
            <a:extLst>
              <a:ext uri="{FF2B5EF4-FFF2-40B4-BE49-F238E27FC236}">
                <a16:creationId xmlns:a16="http://schemas.microsoft.com/office/drawing/2014/main" id="{52A3827B-34FE-70C0-A254-68AE85F19255}"/>
              </a:ext>
            </a:extLst>
          </p:cNvPr>
          <p:cNvSpPr>
            <a:spLocks noGrp="1" noChangeArrowheads="1"/>
          </p:cNvSpPr>
          <p:nvPr>
            <p:ph type="sldNum" sz="quarter" idx="12"/>
          </p:nvPr>
        </p:nvSpPr>
        <p:spPr bwMode="auto">
          <a:xfrm>
            <a:off x="7332663" y="6372225"/>
            <a:ext cx="222885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4CD0FDAA-427D-4B40-AA14-F9CEA0573BA1}" type="slidenum">
              <a:rPr lang="ja-JP" altLang="en-GB" smtClean="0">
                <a:solidFill>
                  <a:srgbClr val="898989"/>
                </a:solidFill>
              </a:rPr>
              <a:pPr/>
              <a:t>7</a:t>
            </a:fld>
            <a:endParaRPr lang="en-GB" altLang="ja-JP">
              <a:solidFill>
                <a:srgbClr val="898989"/>
              </a:solidFill>
            </a:endParaRPr>
          </a:p>
        </p:txBody>
      </p:sp>
    </p:spTree>
  </p:cSld>
  <p:clrMapOvr>
    <a:masterClrMapping/>
  </p:clrMapOvr>
  <p:transition spd="slow"/>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1449</Words>
  <Application>Microsoft Office PowerPoint</Application>
  <PresentationFormat>A4 210 x 297 mm</PresentationFormat>
  <Paragraphs>160</Paragraphs>
  <Slides>8</Slides>
  <Notes>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ＭＳ Ｐゴシック</vt:lpstr>
      <vt:lpstr>游ゴシック</vt:lpstr>
      <vt:lpstr>游ゴシック Light</vt:lpstr>
      <vt:lpstr>Arial</vt:lpstr>
      <vt:lpstr>Calibri</vt:lpstr>
      <vt:lpstr>Wingdings</vt:lpstr>
      <vt:lpstr>Office テーマ</vt:lpstr>
      <vt:lpstr>令和８年度沖縄先端医療技術基盤形成促進事業 （研究シーズ実用化・事業化促進支援事業）  ー　提案書　ー</vt:lpstr>
      <vt:lpstr>（１）事業内容及び実施方法 　　ア　事業目的及び背景</vt:lpstr>
      <vt:lpstr>（１）事業内容及び実施方法 　　イ　事業内容及び実施方法</vt:lpstr>
      <vt:lpstr>PowerPoint プレゼンテーション</vt:lpstr>
      <vt:lpstr>（３）事業実施主体の経験・能力  　　ア　実施体制</vt:lpstr>
      <vt:lpstr>（３）事業実施主体の経験・能力  　　イ　実施能力</vt:lpstr>
      <vt:lpstr>（３）事業実施主体の経験・能力  　　ウ　ワーク･ライフ・バランス等の推進に関する指標</vt:lpstr>
      <vt:lpstr>（４）事業従事者の経験・能力  　　ア　事業従事者の事業に関する知見・知識・専門性、類似事業の経験、資格等</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2026-02-20T10:57:48Z</dcterms:created>
  <dcterms:modified xsi:type="dcterms:W3CDTF">2026-04-14T01:27:33Z</dcterms:modified>
</cp:coreProperties>
</file>