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307" r:id="rId5"/>
    <p:sldId id="308" r:id="rId6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3300"/>
    <a:srgbClr val="CC5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B4A286-B6A2-46B0-83C2-8132A3B83D94}" v="558" dt="2025-01-30T02:58:27.748"/>
    <p1510:client id="{D9B89277-04A8-4D11-AD33-8171FCF47D59}" v="1" dt="2025-01-30T12:49:15.9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FF2A7-A795-4A90-BB10-E5077D6F37FD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1E473-803A-4720-BBF9-1D984C389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5380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120525F5-0C49-4F2C-B5A9-F05A537670A1}" type="datetimeFigureOut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3D860B80-382A-44D2-A0A8-C3073DF7E5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28347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DB52-E986-4686-AB5E-9C203E9D99F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847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DB52-E986-4686-AB5E-9C203E9D99F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29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6E-7CA0-4D62-B963-75759B88F66C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8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76BA9-2800-42EE-9334-DA96E3BB3D9E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5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76D6A-54A1-43FB-A61E-604C119DADDC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25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57EDB-3836-4927-9280-4B8642C37264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0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C73F-3CD2-4DAD-965C-D51372B59D49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84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45A2-E24C-483C-8315-8BE0A53BF515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48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2DDFF-E0FA-4125-B9C2-D8A2A6279772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5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43607-1B3D-4F94-BC67-94A6D922F6BD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5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4015-9C44-480B-870A-086EB541C278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96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F528-9A2D-4E0D-871E-24A9464252BA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83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A7D3-65D8-45BF-9E6F-6A533C4DDCE5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6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02D0-37D6-41C7-9DE8-FB07EFD80A02}" type="datetime1">
              <a:rPr kumimoji="1" lang="ja-JP" altLang="en-US" smtClean="0"/>
              <a:t>2025/1/30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02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251061" y="461701"/>
            <a:ext cx="9426932" cy="3361362"/>
            <a:chOff x="171820" y="974446"/>
            <a:chExt cx="9365568" cy="4669402"/>
          </a:xfrm>
        </p:grpSpPr>
        <p:sp>
          <p:nvSpPr>
            <p:cNvPr id="7" name="1 つの角を切り取った四角形 6"/>
            <p:cNvSpPr/>
            <p:nvPr/>
          </p:nvSpPr>
          <p:spPr>
            <a:xfrm>
              <a:off x="171820" y="974446"/>
              <a:ext cx="3552282" cy="283753"/>
            </a:xfrm>
            <a:prstGeom prst="snip1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300" b="1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株式会社○○○○（○○市）</a:t>
              </a:r>
              <a:endParaRPr lang="en-US" altLang="ja-JP" sz="13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71820" y="1254051"/>
              <a:ext cx="9365568" cy="438979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108000" bIns="72000" rtlCol="0" anchor="t" anchorCtr="0"/>
            <a:lstStyle/>
            <a:p>
              <a:r>
                <a:rPr lang="en-US" altLang="ja-JP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プロジェクト名</a:t>
              </a:r>
              <a:r>
                <a:rPr lang="en-US" altLang="ja-JP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zh-TW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　　　　　　　　　　　　　　　　　　　　　　　　　　　　　　　　　　　　　　　　　　　</a:t>
              </a:r>
              <a:r>
                <a:rPr lang="zh-TW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ja-JP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補助金計画申請</a:t>
              </a:r>
              <a:r>
                <a:rPr lang="zh-TW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額：</a:t>
              </a:r>
              <a:r>
                <a:rPr lang="ja-JP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</a:t>
              </a:r>
              <a:r>
                <a:rPr lang="zh-TW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百万円）　</a:t>
              </a:r>
              <a:r>
                <a:rPr lang="ja-JP" altLang="en-US" sz="13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　　　　　　　　　　　　　　　　　　　　　　　　　　　　　　　　　　　　　　　　　　　　　　　</a:t>
              </a:r>
              <a:endParaRPr lang="en-US" altLang="ja-JP" sz="1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○○に係る○○○事業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事業者概況</a:t>
              </a:r>
              <a:r>
                <a:rPr lang="en-US" altLang="ja-JP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・設立年月日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・事業：内容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・売上：○○億円、社員○名（○年○月期現在）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補助事業の内容</a:t>
              </a:r>
              <a:r>
                <a:rPr lang="en-US" altLang="ja-JP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事業内容に対する説明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</a:t>
              </a:r>
              <a:endParaRPr lang="en-US" altLang="ja-JP" sz="13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3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・</a:t>
              </a:r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4136571" y="144754"/>
            <a:ext cx="5528723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先進的事業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沖縄の特色事業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自給率向上事業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事業計画策定事業</a:t>
            </a:r>
            <a:endParaRPr kumimoji="1" lang="ja-JP" altLang="en-US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55575" y="3897626"/>
            <a:ext cx="1656624" cy="418149"/>
          </a:xfrm>
          <a:prstGeom prst="rect">
            <a:avLst/>
          </a:prstGeom>
          <a:ln w="38100">
            <a:noFill/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事業内容</a:t>
            </a:r>
            <a:r>
              <a:rPr kumimoji="1"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892126F-CE11-6564-A46D-25B949391763}"/>
              </a:ext>
            </a:extLst>
          </p:cNvPr>
          <p:cNvSpPr/>
          <p:nvPr/>
        </p:nvSpPr>
        <p:spPr>
          <a:xfrm>
            <a:off x="4800600" y="4106700"/>
            <a:ext cx="4800658" cy="2470889"/>
          </a:xfrm>
          <a:prstGeom prst="rect">
            <a:avLst/>
          </a:prstGeom>
          <a:ln w="38100">
            <a:solidFill>
              <a:schemeClr val="accent5"/>
            </a:solidFill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図表や絵等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8615310-B28D-CBD6-B0B6-1161A884BD20}"/>
              </a:ext>
            </a:extLst>
          </p:cNvPr>
          <p:cNvSpPr/>
          <p:nvPr/>
        </p:nvSpPr>
        <p:spPr>
          <a:xfrm>
            <a:off x="347133" y="4445932"/>
            <a:ext cx="4250267" cy="2176756"/>
          </a:xfrm>
          <a:prstGeom prst="rect">
            <a:avLst/>
          </a:prstGeom>
          <a:ln w="38100">
            <a:solidFill>
              <a:schemeClr val="accent5"/>
            </a:solidFill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図表や絵等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024875-EF3D-4569-BCCF-D436A1FB100B}"/>
              </a:ext>
            </a:extLst>
          </p:cNvPr>
          <p:cNvSpPr/>
          <p:nvPr/>
        </p:nvSpPr>
        <p:spPr>
          <a:xfrm>
            <a:off x="251061" y="76200"/>
            <a:ext cx="1012589" cy="310938"/>
          </a:xfrm>
          <a:prstGeom prst="rect">
            <a:avLst/>
          </a:prstGeom>
          <a:ln w="6350">
            <a:headEnd type="none"/>
            <a:tailEnd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別紙５</a:t>
            </a:r>
          </a:p>
        </p:txBody>
      </p:sp>
    </p:spTree>
    <p:extLst>
      <p:ext uri="{BB962C8B-B14F-4D97-AF65-F5344CB8AC3E}">
        <p14:creationId xmlns:p14="http://schemas.microsoft.com/office/powerpoint/2010/main" val="99714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36A90-1322-B94E-533F-4C1509570A1A}"/>
              </a:ext>
            </a:extLst>
          </p:cNvPr>
          <p:cNvSpPr/>
          <p:nvPr/>
        </p:nvSpPr>
        <p:spPr>
          <a:xfrm>
            <a:off x="259770" y="293914"/>
            <a:ext cx="1394859" cy="310938"/>
          </a:xfrm>
          <a:prstGeom prst="rect">
            <a:avLst/>
          </a:prstGeom>
          <a:ln w="6350">
            <a:headEnd type="none"/>
            <a:tailEnd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記載注意事項</a:t>
            </a:r>
            <a:endParaRPr kumimoji="1" lang="ja-JP" altLang="en-US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F3E7A5-EFB5-2178-20C1-B662FC213981}"/>
              </a:ext>
            </a:extLst>
          </p:cNvPr>
          <p:cNvSpPr/>
          <p:nvPr/>
        </p:nvSpPr>
        <p:spPr>
          <a:xfrm>
            <a:off x="259770" y="742406"/>
            <a:ext cx="9406744" cy="1547948"/>
          </a:xfrm>
          <a:prstGeom prst="rect">
            <a:avLst/>
          </a:prstGeom>
          <a:ln w="6350">
            <a:noFill/>
            <a:headEnd type="none"/>
            <a:tailEnd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80000" indent="-504000"/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①　右上の「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先進的事業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沖縄の特色事業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自給率向上事業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事業計画策定事業」は、申請する事業分類を残し、その他の分類は削除してください。</a:t>
            </a:r>
            <a:endParaRPr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504000"/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504000"/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②　「</a:t>
            </a:r>
            <a:r>
              <a:rPr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補助事業の内容」は、補助事業に関連するものを記載してください。</a:t>
            </a:r>
            <a:endParaRPr lang="en-US" altLang="ja-JP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504000"/>
            <a:endParaRPr kumimoji="1" lang="en-US" altLang="ja-JP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504000"/>
            <a:r>
              <a:rPr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　補助事業概要は、スライド１枚に納まるように作成してください。</a:t>
            </a:r>
            <a:endParaRPr kumimoji="1" lang="ja-JP" altLang="en-US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8045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accent5"/>
          </a:solidFill>
          <a:headEnd type="none"/>
          <a:tailEnd w="med" len="lg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13" ma:contentTypeDescription="新しいドキュメントを作成します。" ma:contentTypeScope="" ma:versionID="c6901dde496486d9b900456fd05814a8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ad510a1ae0601e1d5b284743ba1644b4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0c6d183-3d80-4552-8418-747f4c2581f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1D0696-B303-4248-9E79-134BD5B21C70}">
  <ds:schemaRefs>
    <ds:schemaRef ds:uri="321e8871-1c24-4f8a-8f1d-b9016d52d4a3"/>
    <ds:schemaRef ds:uri="8ee52e10-ab1a-4c94-9d82-ab5dbf51332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B415858-4913-4DFC-8182-9FC636D2FD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9EDF57-5077-4B18-91A9-70FDDE73F16C}">
  <ds:schemaRefs>
    <ds:schemaRef ds:uri="321e8871-1c24-4f8a-8f1d-b9016d52d4a3"/>
    <ds:schemaRef ds:uri="8ee52e10-ab1a-4c94-9d82-ab5dbf5133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186</Words>
  <Application>Microsoft Office PowerPoint</Application>
  <PresentationFormat>A4 210 x 297 mm</PresentationFormat>
  <Paragraphs>28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2025-01-30T02:58:08Z</dcterms:created>
  <dcterms:modified xsi:type="dcterms:W3CDTF">2025-01-30T12:49:18Z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0x01010027F5CBC09D45584B8EF473BCD079B9D7</vt:lpwstr>
  </property>
</Properties>
</file>