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3"/>
  </p:notesMasterIdLst>
  <p:sldIdLst>
    <p:sldId id="461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86C8"/>
    <a:srgbClr val="7E1083"/>
    <a:srgbClr val="5FB955"/>
    <a:srgbClr val="8CCC84"/>
    <a:srgbClr val="B2CB7F"/>
    <a:srgbClr val="CCFF99"/>
    <a:srgbClr val="66FF33"/>
    <a:srgbClr val="00CC99"/>
    <a:srgbClr val="00FF00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5873" autoAdjust="0"/>
  </p:normalViewPr>
  <p:slideViewPr>
    <p:cSldViewPr snapToGrid="0">
      <p:cViewPr varScale="1">
        <p:scale>
          <a:sx n="62" d="100"/>
          <a:sy n="62" d="100"/>
        </p:scale>
        <p:origin x="1152" y="4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83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90F73343-A501-40EC-96EE-808513613A66}" type="datetimeFigureOut">
              <a:rPr kumimoji="1" lang="ja-JP" altLang="en-US" smtClean="0"/>
              <a:t>2021/2/3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3781EB83-02FA-4BF6-832E-67A0E11A499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799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3707-36B0-408B-9F0E-A9650B96256A}" type="datetime1">
              <a:rPr kumimoji="1" lang="ja-JP" altLang="en-US" smtClean="0"/>
              <a:t>2021/2/3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5F7AC-18DB-45DD-9943-11411C34958D}" type="datetime1">
              <a:rPr kumimoji="1" lang="ja-JP" altLang="en-US" smtClean="0"/>
              <a:t>2021/2/3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9D67E-5D9F-4DD8-B7AA-47D8070366BA}" type="datetime1">
              <a:rPr kumimoji="1" lang="ja-JP" altLang="en-US" smtClean="0"/>
              <a:t>2021/2/3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F036-B167-4397-9AFC-F22130D85DD0}" type="datetime1">
              <a:rPr kumimoji="1" lang="ja-JP" altLang="en-US" smtClean="0"/>
              <a:t>2021/2/3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CB5-6866-436B-94E3-84B61437B84B}" type="datetime1">
              <a:rPr kumimoji="1" lang="ja-JP" altLang="en-US" smtClean="0"/>
              <a:t>2021/2/3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457B-92F5-40DB-9C23-352EFB33E7CF}" type="datetime1">
              <a:rPr kumimoji="1" lang="ja-JP" altLang="en-US" smtClean="0"/>
              <a:t>2021/2/3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354D-6AAB-4D22-B1C2-3AA01FCF9408}" type="datetime1">
              <a:rPr kumimoji="1" lang="ja-JP" altLang="en-US" smtClean="0"/>
              <a:t>2021/2/3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F179-7FC5-4C60-B30A-0AD7E50990FA}" type="datetime1">
              <a:rPr kumimoji="1" lang="ja-JP" altLang="en-US" smtClean="0"/>
              <a:t>2021/2/3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0866-5901-4B3C-84EE-28A09939EFCC}" type="datetime1">
              <a:rPr kumimoji="1" lang="ja-JP" altLang="en-US" smtClean="0"/>
              <a:t>2021/2/3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DA22-05DC-4C1E-ABCF-F52B390AE2CB}" type="datetime1">
              <a:rPr kumimoji="1" lang="ja-JP" altLang="en-US" smtClean="0"/>
              <a:t>2021/2/3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7087-76C3-41EF-987C-9FD4E9BC396A}" type="datetime1">
              <a:rPr kumimoji="1" lang="ja-JP" altLang="en-US" smtClean="0"/>
              <a:t>2021/2/3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B9C0C-1DE3-44DB-A8F6-BBB5047B0E90}" type="datetime1">
              <a:rPr kumimoji="1" lang="ja-JP" altLang="en-US" smtClean="0"/>
              <a:t>2021/2/3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272535" y="3644191"/>
            <a:ext cx="9410952" cy="2706733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black"/>
                </a:solidFill>
              </a:rPr>
              <a:t>事業概要を表す図・イラスト、建物の写真等</a:t>
            </a:r>
            <a:endParaRPr lang="ja-JP" altLang="en-US" dirty="0">
              <a:solidFill>
                <a:prstClr val="black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248528"/>
              </p:ext>
            </p:extLst>
          </p:nvPr>
        </p:nvGraphicFramePr>
        <p:xfrm>
          <a:off x="212280" y="931319"/>
          <a:ext cx="9383618" cy="2338459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2703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13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9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申請者名</a:t>
                      </a:r>
                      <a:endParaRPr kumimoji="1" lang="en-US" altLang="ja-JP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sng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●●</a:t>
                      </a:r>
                      <a:r>
                        <a:rPr kumimoji="1" lang="ja-JP" altLang="en-US" sz="1200" b="0" i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、●●、●●</a:t>
                      </a:r>
                      <a:endParaRPr kumimoji="1" lang="ja-JP" altLang="en-US" sz="1200" b="0" i="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70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補助金申請</a:t>
                      </a: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額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テレワーク施設整備事業：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千円（国費：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47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事業概要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</a:rPr>
                        <a:t>（事業概要を記載）</a:t>
                      </a:r>
                      <a:endParaRPr kumimoji="1" lang="ja-JP" altLang="en-US" sz="1200" b="0" dirty="0" smtClean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  <a:p>
                      <a:endParaRPr kumimoji="1" lang="en-US" altLang="ja-JP" sz="1200" b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en-US" altLang="ja-JP" sz="1200" b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ja-JP" altLang="en-US" sz="12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68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達成目標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rgbClr val="FF0000"/>
                          </a:solidFill>
                        </a:rPr>
                        <a:t>●●●　　●件／●件（令和●年度末まで）</a:t>
                      </a:r>
                      <a:endParaRPr kumimoji="1" lang="en-US" altLang="ja-JP" sz="1200" b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rgbClr val="FF0000"/>
                          </a:solidFill>
                        </a:rPr>
                        <a:t>●●●　　●件／●件（令和●年度末まで）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7669440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19689" y="176348"/>
            <a:ext cx="9916151" cy="6450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事業名</a:t>
            </a:r>
            <a:endParaRPr lang="en-US" altLang="ja-JP" sz="20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9100490" y="41728"/>
            <a:ext cx="725682" cy="317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smtClean="0">
                <a:solidFill>
                  <a:prstClr val="black"/>
                </a:solidFill>
              </a:rPr>
              <a:t>別紙４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-58889" y="36292"/>
            <a:ext cx="2527769" cy="257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令和３年度沖縄テレワーク推進事業</a:t>
            </a:r>
            <a:endParaRPr lang="ja-JP" altLang="en-US" sz="1200" dirty="0" smtClean="0">
              <a:ln w="1905">
                <a:noFill/>
              </a:ln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124691" y="804942"/>
            <a:ext cx="9558796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角丸四角形吹き出し 15"/>
          <p:cNvSpPr/>
          <p:nvPr/>
        </p:nvSpPr>
        <p:spPr>
          <a:xfrm>
            <a:off x="7323491" y="5178723"/>
            <a:ext cx="2073729" cy="306910"/>
          </a:xfrm>
          <a:prstGeom prst="wedgeRoundRectCallout">
            <a:avLst>
              <a:gd name="adj1" fmla="val -68333"/>
              <a:gd name="adj2" fmla="val -4360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323491" y="5208633"/>
            <a:ext cx="21066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</a:rPr>
              <a:t>１枚に収める</a:t>
            </a:r>
            <a:r>
              <a:rPr lang="ja-JP" altLang="en-US" sz="1200" dirty="0" smtClean="0">
                <a:solidFill>
                  <a:srgbClr val="FF0000"/>
                </a:solidFill>
              </a:rPr>
              <a:t>こと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7244502" y="1687879"/>
            <a:ext cx="2073729" cy="645573"/>
          </a:xfrm>
          <a:prstGeom prst="wedgeRoundRectCallout">
            <a:avLst>
              <a:gd name="adj1" fmla="val -57734"/>
              <a:gd name="adj2" fmla="val -4563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4" name="角丸四角形吹き出し 13"/>
          <p:cNvSpPr/>
          <p:nvPr/>
        </p:nvSpPr>
        <p:spPr>
          <a:xfrm>
            <a:off x="7276214" y="1048992"/>
            <a:ext cx="1985420" cy="509514"/>
          </a:xfrm>
          <a:prstGeom prst="wedgeRoundRectCallout">
            <a:avLst>
              <a:gd name="adj1" fmla="val -60202"/>
              <a:gd name="adj2" fmla="val -4534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54230" y="1096841"/>
            <a:ext cx="18542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連携主体の場合は、代表機関名に下線を引くこと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276214" y="1714581"/>
            <a:ext cx="2106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</a:rPr>
              <a:t>総事業費・補助金申請額は千円未満切捨てで記載すること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52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A4 210 x 297 mm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ＭＳ 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2020-02-05T04:43:51Z</dcterms:created>
  <dcterms:modified xsi:type="dcterms:W3CDTF">2021-02-03T02:52:57Z</dcterms:modified>
</cp:coreProperties>
</file>