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7"/>
  </p:handoutMasterIdLst>
  <p:sldIdLst>
    <p:sldId id="256" r:id="rId5"/>
    <p:sldId id="257" r:id="rId6"/>
    <p:sldId id="258" r:id="rId7"/>
    <p:sldId id="259" r:id="rId8"/>
    <p:sldId id="260" r:id="rId9"/>
    <p:sldId id="270" r:id="rId10"/>
    <p:sldId id="271" r:id="rId11"/>
    <p:sldId id="272" r:id="rId12"/>
    <p:sldId id="269" r:id="rId13"/>
    <p:sldId id="264" r:id="rId14"/>
    <p:sldId id="265" r:id="rId15"/>
    <p:sldId id="267" r:id="rId16"/>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8F740E-6FAA-4955-A4B3-2DB51E7BF150}" v="3" dt="2026-03-12T01:18:11.9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谷 鈴（地域知財活動調査員）" userId="3f45f071-be1c-42e5-b60d-467dfdc37a2c" providerId="ADAL" clId="{E8DE9775-231F-4449-ACC3-14282B285823}"/>
    <pc:docChg chg="modSld">
      <pc:chgData name="神谷 鈴（地域知財活動調査員）" userId="3f45f071-be1c-42e5-b60d-467dfdc37a2c" providerId="ADAL" clId="{E8DE9775-231F-4449-ACC3-14282B285823}" dt="2026-03-13T00:38:54.031" v="31" actId="20577"/>
      <pc:docMkLst>
        <pc:docMk/>
      </pc:docMkLst>
      <pc:sldChg chg="modSp mod">
        <pc:chgData name="神谷 鈴（地域知財活動調査員）" userId="3f45f071-be1c-42e5-b60d-467dfdc37a2c" providerId="ADAL" clId="{E8DE9775-231F-4449-ACC3-14282B285823}" dt="2026-03-12T01:18:27.422" v="16" actId="20577"/>
        <pc:sldMkLst>
          <pc:docMk/>
          <pc:sldMk cId="0" sldId="256"/>
        </pc:sldMkLst>
        <pc:spChg chg="mod">
          <ac:chgData name="神谷 鈴（地域知財活動調査員）" userId="3f45f071-be1c-42e5-b60d-467dfdc37a2c" providerId="ADAL" clId="{E8DE9775-231F-4449-ACC3-14282B285823}" dt="2026-03-12T01:18:27.422" v="16" actId="20577"/>
          <ac:spMkLst>
            <pc:docMk/>
            <pc:sldMk cId="0" sldId="256"/>
            <ac:spMk id="3074" creationId="{00000000-0000-0000-0000-000000000000}"/>
          </ac:spMkLst>
        </pc:spChg>
      </pc:sldChg>
      <pc:sldChg chg="modSp mod">
        <pc:chgData name="神谷 鈴（地域知財活動調査員）" userId="3f45f071-be1c-42e5-b60d-467dfdc37a2c" providerId="ADAL" clId="{E8DE9775-231F-4449-ACC3-14282B285823}" dt="2026-03-12T00:28:20.210" v="2" actId="20577"/>
        <pc:sldMkLst>
          <pc:docMk/>
          <pc:sldMk cId="1200744497" sldId="269"/>
        </pc:sldMkLst>
        <pc:spChg chg="mod">
          <ac:chgData name="神谷 鈴（地域知財活動調査員）" userId="3f45f071-be1c-42e5-b60d-467dfdc37a2c" providerId="ADAL" clId="{E8DE9775-231F-4449-ACC3-14282B285823}" dt="2026-03-12T00:28:20.210" v="2" actId="20577"/>
          <ac:spMkLst>
            <pc:docMk/>
            <pc:sldMk cId="1200744497" sldId="269"/>
            <ac:spMk id="6" creationId="{00000000-0000-0000-0000-000000000000}"/>
          </ac:spMkLst>
        </pc:spChg>
      </pc:sldChg>
      <pc:sldChg chg="modSp mod">
        <pc:chgData name="神谷 鈴（地域知財活動調査員）" userId="3f45f071-be1c-42e5-b60d-467dfdc37a2c" providerId="ADAL" clId="{E8DE9775-231F-4449-ACC3-14282B285823}" dt="2026-03-13T00:38:54.031" v="31" actId="20577"/>
        <pc:sldMkLst>
          <pc:docMk/>
          <pc:sldMk cId="0" sldId="272"/>
        </pc:sldMkLst>
        <pc:spChg chg="mod">
          <ac:chgData name="神谷 鈴（地域知財活動調査員）" userId="3f45f071-be1c-42e5-b60d-467dfdc37a2c" providerId="ADAL" clId="{E8DE9775-231F-4449-ACC3-14282B285823}" dt="2026-03-13T00:38:54.031" v="31" actId="20577"/>
          <ac:spMkLst>
            <pc:docMk/>
            <pc:sldMk cId="0" sldId="272"/>
            <ac:spMk id="3" creationId="{00B5C83A-ED70-25B6-0142-C51E8198247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1D11F2-090C-4AC1-8916-2474CEC0A2FE}"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kumimoji="1" lang="ja-JP" altLang="en-US"/>
        </a:p>
      </dgm:t>
    </dgm:pt>
    <dgm:pt modelId="{5DB53E3E-4804-4C86-96C1-2CE9AC731726}">
      <dgm:prSet phldrT="[テキスト]"/>
      <dgm:spPr>
        <a:xfrm>
          <a:off x="2795115" y="44722"/>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A</a:t>
          </a:r>
          <a:endParaRPr kumimoji="1" lang="ja-JP" altLang="en-US">
            <a:solidFill>
              <a:sysClr val="window" lastClr="FFFFFF"/>
            </a:solidFill>
            <a:latin typeface="Century"/>
            <a:ea typeface="ＭＳ 明朝" panose="02020609040205080304" pitchFamily="17" charset="-128"/>
            <a:cs typeface="+mn-cs"/>
          </a:endParaRPr>
        </a:p>
      </dgm:t>
    </dgm:pt>
    <dgm:pt modelId="{16E5AE0C-BE07-4175-8FEE-84681009A35E}" type="parTrans" cxnId="{0B336A80-8A8D-47E9-950B-1F37871930F2}">
      <dgm:prSet/>
      <dgm:spPr/>
      <dgm:t>
        <a:bodyPr/>
        <a:lstStyle/>
        <a:p>
          <a:endParaRPr kumimoji="1" lang="ja-JP" altLang="en-US"/>
        </a:p>
      </dgm:t>
    </dgm:pt>
    <dgm:pt modelId="{CEEDB004-00DB-4C3D-9F81-4A747935AA04}" type="sibTrans" cxnId="{0B336A80-8A8D-47E9-950B-1F37871930F2}">
      <dgm:prSet/>
      <dgm:spPr/>
      <dgm:t>
        <a:bodyPr/>
        <a:lstStyle/>
        <a:p>
          <a:endParaRPr kumimoji="1" lang="ja-JP" altLang="en-US"/>
        </a:p>
      </dgm:t>
    </dgm:pt>
    <dgm:pt modelId="{33D59F3C-1544-41B4-B486-C84D76C27177}">
      <dgm:prSet phldrT="[テキスト]" custT="1"/>
      <dgm:spPr>
        <a:xfrm>
          <a:off x="1909953" y="619187"/>
          <a:ext cx="1149995"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B</a:t>
          </a:r>
        </a:p>
        <a:p>
          <a:r>
            <a:rPr kumimoji="1" lang="ja-JP" altLang="en-US" sz="800">
              <a:solidFill>
                <a:sysClr val="window" lastClr="FFFFFF"/>
              </a:solidFill>
              <a:latin typeface="Century"/>
              <a:ea typeface="ＭＳ 明朝" panose="02020609040205080304" pitchFamily="17" charset="-128"/>
              <a:cs typeface="+mn-cs"/>
            </a:rPr>
            <a:t>（進捗状況管理）</a:t>
          </a:r>
        </a:p>
      </dgm:t>
    </dgm:pt>
    <dgm:pt modelId="{7D827028-CB45-4101-A4D7-E25636F70F3E}" type="parTrans" cxnId="{27FF0C97-BD9A-4BDD-BDA0-5B5933431603}">
      <dgm:prSet/>
      <dgm:spPr>
        <a:xfrm>
          <a:off x="2484950" y="455054"/>
          <a:ext cx="617913" cy="16413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8E656CC6-86AB-4F32-B184-879C677BBF8C}" type="sibTrans" cxnId="{27FF0C97-BD9A-4BDD-BDA0-5B5933431603}">
      <dgm:prSet/>
      <dgm:spPr/>
      <dgm:t>
        <a:bodyPr/>
        <a:lstStyle/>
        <a:p>
          <a:endParaRPr kumimoji="1" lang="ja-JP" altLang="en-US"/>
        </a:p>
      </dgm:t>
    </dgm:pt>
    <dgm:pt modelId="{EDC17E56-40FD-4890-A7BD-2EAC36BA6D5B}">
      <dgm:prSet phldrT="[テキスト]"/>
      <dgm:spPr>
        <a:xfrm>
          <a:off x="2177202"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D</a:t>
          </a:r>
          <a:r>
            <a:rPr kumimoji="1" lang="ja-JP" altLang="en-US">
              <a:solidFill>
                <a:sysClr val="window" lastClr="FFFFFF"/>
              </a:solidFill>
              <a:latin typeface="Century"/>
              <a:ea typeface="ＭＳ 明朝" panose="02020609040205080304" pitchFamily="17" charset="-128"/>
              <a:cs typeface="+mn-cs"/>
            </a:rPr>
            <a:t>　</a:t>
          </a:r>
        </a:p>
      </dgm:t>
    </dgm:pt>
    <dgm:pt modelId="{1CC6DA10-09D4-4D6B-94E9-FFF754CF2BF5}" type="parTrans" cxnId="{0A731233-D42A-44EF-A186-6C998D9A42B2}">
      <dgm:prSet/>
      <dgm:spPr>
        <a:xfrm>
          <a:off x="2439230"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936701EC-807E-45CA-9F94-C3D03A049693}" type="sibTrans" cxnId="{0A731233-D42A-44EF-A186-6C998D9A42B2}">
      <dgm:prSet/>
      <dgm:spPr/>
      <dgm:t>
        <a:bodyPr/>
        <a:lstStyle/>
        <a:p>
          <a:endParaRPr kumimoji="1" lang="ja-JP" altLang="en-US"/>
        </a:p>
      </dgm:t>
    </dgm:pt>
    <dgm:pt modelId="{2F28F3B2-8F60-4217-85F9-170AEC377A87}">
      <dgm:prSet phldrT="[テキスト]" custT="1"/>
      <dgm:spPr>
        <a:xfrm>
          <a:off x="3244597" y="619187"/>
          <a:ext cx="105117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C</a:t>
          </a:r>
        </a:p>
        <a:p>
          <a:r>
            <a:rPr kumimoji="1" lang="ja-JP" altLang="en-US" sz="800">
              <a:solidFill>
                <a:sysClr val="window" lastClr="FFFFFF"/>
              </a:solidFill>
              <a:latin typeface="Century"/>
              <a:ea typeface="ＭＳ 明朝" panose="02020609040205080304" pitchFamily="17" charset="-128"/>
              <a:cs typeface="+mn-cs"/>
            </a:rPr>
            <a:t>（経費情報管理</a:t>
          </a:r>
          <a:r>
            <a:rPr kumimoji="1" lang="ja-JP" altLang="en-US" sz="900">
              <a:solidFill>
                <a:sysClr val="window" lastClr="FFFFFF"/>
              </a:solidFill>
              <a:latin typeface="Century"/>
              <a:ea typeface="ＭＳ 明朝" panose="02020609040205080304" pitchFamily="17" charset="-128"/>
              <a:cs typeface="+mn-cs"/>
            </a:rPr>
            <a:t>）</a:t>
          </a:r>
        </a:p>
      </dgm:t>
    </dgm:pt>
    <dgm:pt modelId="{782FEC14-4A5D-41E1-A845-F62B21E4F505}" type="parTrans" cxnId="{EEDC89EC-8D89-47BC-9B5B-EAA4D5B42202}">
      <dgm:prSet/>
      <dgm:spPr>
        <a:xfrm>
          <a:off x="3102864" y="455054"/>
          <a:ext cx="667322" cy="16413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6C8885C2-A5CB-4CD4-9CD7-C669C1A2AD52}" type="sibTrans" cxnId="{EEDC89EC-8D89-47BC-9B5B-EAA4D5B42202}">
      <dgm:prSet/>
      <dgm:spPr/>
      <dgm:t>
        <a:bodyPr/>
        <a:lstStyle/>
        <a:p>
          <a:endParaRPr kumimoji="1" lang="ja-JP" altLang="en-US"/>
        </a:p>
      </dgm:t>
    </dgm:pt>
    <dgm:pt modelId="{92312A77-8C7A-4AC9-BBB7-A12FA9445E9D}">
      <dgm:prSet phldrT="[テキスト]"/>
      <dgm:spPr>
        <a:xfrm>
          <a:off x="3462437"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E</a:t>
          </a:r>
          <a:endParaRPr kumimoji="1" lang="ja-JP" altLang="en-US">
            <a:solidFill>
              <a:sysClr val="window" lastClr="FFFFFF"/>
            </a:solidFill>
            <a:latin typeface="Century"/>
            <a:ea typeface="ＭＳ 明朝" panose="02020609040205080304" pitchFamily="17" charset="-128"/>
            <a:cs typeface="+mn-cs"/>
          </a:endParaRPr>
        </a:p>
      </dgm:t>
    </dgm:pt>
    <dgm:pt modelId="{7CFE29F1-D5EA-4D46-A345-28110C8DA375}" type="parTrans" cxnId="{6BFEEAC0-0FDB-45F9-BC64-AD56C3276998}">
      <dgm:prSet/>
      <dgm:spPr>
        <a:xfrm>
          <a:off x="3724466"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39F4DDBF-34B3-460E-8528-DBCC475E71A3}" type="sibTrans" cxnId="{6BFEEAC0-0FDB-45F9-BC64-AD56C3276998}">
      <dgm:prSet/>
      <dgm:spPr/>
      <dgm:t>
        <a:bodyPr/>
        <a:lstStyle/>
        <a:p>
          <a:endParaRPr kumimoji="1" lang="ja-JP" altLang="en-US"/>
        </a:p>
      </dgm:t>
    </dgm:pt>
    <dgm:pt modelId="{7F4A0A3B-24E6-402C-A92F-1932D32A21EB}">
      <dgm:prSet phldrT="[テキスト]" custT="1"/>
      <dgm:spPr>
        <a:xfrm>
          <a:off x="-250362" y="577192"/>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情報取扱管理者</a:t>
          </a:r>
        </a:p>
      </dgm:t>
    </dgm:pt>
    <dgm:pt modelId="{888817B5-32EE-43AA-BE3F-2FE824D4B0B5}" type="parTrans" cxnId="{23999EF2-E88D-4E55-B2D8-AF16C04D17F5}">
      <dgm:prSet/>
      <dgm:spPr/>
      <dgm:t>
        <a:bodyPr/>
        <a:lstStyle/>
        <a:p>
          <a:endParaRPr kumimoji="1" lang="ja-JP" altLang="en-US"/>
        </a:p>
      </dgm:t>
    </dgm:pt>
    <dgm:pt modelId="{777DD775-563A-437A-B3E8-F8B1F217AECB}" type="sibTrans" cxnId="{23999EF2-E88D-4E55-B2D8-AF16C04D17F5}">
      <dgm:prSet/>
      <dgm:spPr/>
      <dgm:t>
        <a:bodyPr/>
        <a:lstStyle/>
        <a:p>
          <a:endParaRPr kumimoji="1" lang="ja-JP" altLang="en-US"/>
        </a:p>
      </dgm:t>
    </dgm:pt>
    <dgm:pt modelId="{7BB0D5C6-71FE-432A-A97D-44909B40B6C0}">
      <dgm:prSet phldrT="[テキスト]" custT="1"/>
      <dgm:spPr>
        <a:xfrm>
          <a:off x="-240011" y="1150695"/>
          <a:ext cx="5328247"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CA589CF9-044D-490C-9AB3-C5EF4A627DA8}" type="parTrans" cxnId="{01877950-21F4-4F9D-AF40-679A99E7F7F2}">
      <dgm:prSet/>
      <dgm:spPr/>
      <dgm:t>
        <a:bodyPr/>
        <a:lstStyle/>
        <a:p>
          <a:endParaRPr kumimoji="1" lang="ja-JP" altLang="en-US"/>
        </a:p>
      </dgm:t>
    </dgm:pt>
    <dgm:pt modelId="{38C18371-47FC-45D0-9B8A-285B2CA0C507}" type="sibTrans" cxnId="{01877950-21F4-4F9D-AF40-679A99E7F7F2}">
      <dgm:prSet/>
      <dgm:spPr/>
      <dgm:t>
        <a:bodyPr/>
        <a:lstStyle/>
        <a:p>
          <a:endParaRPr kumimoji="1" lang="ja-JP" altLang="en-US"/>
        </a:p>
      </dgm:t>
    </dgm:pt>
    <dgm:pt modelId="{3405DA79-7DA5-4FE2-963A-CD19D3EA561C}">
      <dgm:prSet phldrT="[テキスト]" custT="1"/>
      <dgm:spPr>
        <a:xfrm>
          <a:off x="-250362" y="3689"/>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FE38FF48-5339-406B-ACFA-F459C5C6982E}" type="sibTrans" cxnId="{D85C61AB-8BA7-4DCF-93F4-6EC7B6599DF7}">
      <dgm:prSet/>
      <dgm:spPr/>
      <dgm:t>
        <a:bodyPr/>
        <a:lstStyle/>
        <a:p>
          <a:endParaRPr kumimoji="1" lang="ja-JP" altLang="en-US"/>
        </a:p>
      </dgm:t>
    </dgm:pt>
    <dgm:pt modelId="{E6C487C9-5096-471C-81F4-7F208778A1D3}" type="parTrans" cxnId="{D85C61AB-8BA7-4DCF-93F4-6EC7B6599DF7}">
      <dgm:prSet/>
      <dgm:spPr/>
      <dgm:t>
        <a:bodyPr/>
        <a:lstStyle/>
        <a:p>
          <a:endParaRPr kumimoji="1" lang="ja-JP" altLang="en-US"/>
        </a:p>
      </dgm:t>
    </dgm:pt>
    <dgm:pt modelId="{EA45D041-56F5-4655-A219-CDAF2B29F515}">
      <dgm:prSet phldrT="[テキスト]" custT="1"/>
      <dgm:spPr>
        <a:xfrm>
          <a:off x="-246314" y="1724198"/>
          <a:ext cx="5340853"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再委託先</a:t>
          </a:r>
        </a:p>
      </dgm:t>
    </dgm:pt>
    <dgm:pt modelId="{653F668C-6FB7-4B4B-B348-DF260B91030D}" type="parTrans" cxnId="{D8534256-29EC-4656-A613-A5E9158F6561}">
      <dgm:prSet/>
      <dgm:spPr/>
      <dgm:t>
        <a:bodyPr/>
        <a:lstStyle/>
        <a:p>
          <a:endParaRPr kumimoji="1" lang="ja-JP" altLang="en-US"/>
        </a:p>
      </dgm:t>
    </dgm:pt>
    <dgm:pt modelId="{DE631C90-5ED9-4D83-A84B-441F7263CA90}" type="sibTrans" cxnId="{D8534256-29EC-4656-A613-A5E9158F6561}">
      <dgm:prSet/>
      <dgm:spPr/>
      <dgm:t>
        <a:bodyPr/>
        <a:lstStyle/>
        <a:p>
          <a:endParaRPr kumimoji="1" lang="ja-JP" altLang="en-US"/>
        </a:p>
      </dgm:t>
    </dgm:pt>
    <dgm:pt modelId="{5B093F06-73DD-4486-B981-008A4F8BFD0C}">
      <dgm:prSet phldrT="[テキスト]"/>
      <dgm:spPr>
        <a:xfrm>
          <a:off x="3462437" y="1768115"/>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F</a:t>
          </a:r>
          <a:endParaRPr kumimoji="1" lang="ja-JP" altLang="en-US">
            <a:solidFill>
              <a:sysClr val="window" lastClr="FFFFFF"/>
            </a:solidFill>
            <a:latin typeface="Century"/>
            <a:ea typeface="ＭＳ 明朝" panose="02020609040205080304" pitchFamily="17" charset="-128"/>
            <a:cs typeface="+mn-cs"/>
          </a:endParaRPr>
        </a:p>
      </dgm:t>
    </dgm:pt>
    <dgm:pt modelId="{4C103BAB-4CA1-46B5-8EFE-026A63ECC125}" type="parTrans" cxnId="{6D77898C-5B7F-4D52-988E-CE93D7A5A57A}">
      <dgm:prSet/>
      <dgm:spPr>
        <a:xfrm>
          <a:off x="3724466" y="1603982"/>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B04EA881-5233-4BB6-BF62-A8FFE76CC1DC}" type="sibTrans" cxnId="{6D77898C-5B7F-4D52-988E-CE93D7A5A57A}">
      <dgm:prSet/>
      <dgm:spPr/>
      <dgm:t>
        <a:bodyPr/>
        <a:lstStyle/>
        <a:p>
          <a:endParaRPr kumimoji="1" lang="ja-JP" altLang="en-US"/>
        </a:p>
      </dgm:t>
    </dgm:pt>
    <dgm:pt modelId="{D583C7CF-8364-49F8-B478-84A30614271D}" type="pres">
      <dgm:prSet presAssocID="{1D1D11F2-090C-4AC1-8916-2474CEC0A2FE}" presName="mainComposite" presStyleCnt="0">
        <dgm:presLayoutVars>
          <dgm:chPref val="1"/>
          <dgm:dir/>
          <dgm:animOne val="branch"/>
          <dgm:animLvl val="lvl"/>
          <dgm:resizeHandles val="exact"/>
        </dgm:presLayoutVars>
      </dgm:prSet>
      <dgm:spPr/>
    </dgm:pt>
    <dgm:pt modelId="{4D39EF12-6C85-425A-8245-42965BC40743}" type="pres">
      <dgm:prSet presAssocID="{1D1D11F2-090C-4AC1-8916-2474CEC0A2FE}" presName="hierFlow" presStyleCnt="0"/>
      <dgm:spPr/>
    </dgm:pt>
    <dgm:pt modelId="{7AE55E26-7CDC-45D7-B7D7-8C76FBDE88F0}" type="pres">
      <dgm:prSet presAssocID="{1D1D11F2-090C-4AC1-8916-2474CEC0A2FE}" presName="firstBuf" presStyleCnt="0"/>
      <dgm:spPr/>
    </dgm:pt>
    <dgm:pt modelId="{1C91A9A0-0E27-4BBA-99B4-F39F964F2E0F}" type="pres">
      <dgm:prSet presAssocID="{1D1D11F2-090C-4AC1-8916-2474CEC0A2FE}" presName="hierChild1" presStyleCnt="0">
        <dgm:presLayoutVars>
          <dgm:chPref val="1"/>
          <dgm:animOne val="branch"/>
          <dgm:animLvl val="lvl"/>
        </dgm:presLayoutVars>
      </dgm:prSet>
      <dgm:spPr/>
    </dgm:pt>
    <dgm:pt modelId="{1BD5C326-5222-4307-A448-DBC739BDB147}" type="pres">
      <dgm:prSet presAssocID="{5DB53E3E-4804-4C86-96C1-2CE9AC731726}" presName="Name14" presStyleCnt="0"/>
      <dgm:spPr/>
    </dgm:pt>
    <dgm:pt modelId="{2FF7632A-E04B-4808-BE50-46E0FF1647DB}" type="pres">
      <dgm:prSet presAssocID="{5DB53E3E-4804-4C86-96C1-2CE9AC731726}" presName="level1Shape" presStyleLbl="node0" presStyleIdx="0" presStyleCnt="1">
        <dgm:presLayoutVars>
          <dgm:chPref val="3"/>
        </dgm:presLayoutVars>
      </dgm:prSet>
      <dgm:spPr/>
    </dgm:pt>
    <dgm:pt modelId="{5AF217A7-00EE-40FA-A325-F5301CBCA207}" type="pres">
      <dgm:prSet presAssocID="{5DB53E3E-4804-4C86-96C1-2CE9AC731726}" presName="hierChild2" presStyleCnt="0"/>
      <dgm:spPr/>
    </dgm:pt>
    <dgm:pt modelId="{05B34929-F2CB-49A7-BEED-07AA39D95C1E}" type="pres">
      <dgm:prSet presAssocID="{7D827028-CB45-4101-A4D7-E25636F70F3E}" presName="Name19" presStyleLbl="parChTrans1D2" presStyleIdx="0" presStyleCnt="2"/>
      <dgm:spPr/>
    </dgm:pt>
    <dgm:pt modelId="{376AF927-D37E-49A6-938A-0E26F5962072}" type="pres">
      <dgm:prSet presAssocID="{33D59F3C-1544-41B4-B486-C84D76C27177}" presName="Name21" presStyleCnt="0"/>
      <dgm:spPr/>
    </dgm:pt>
    <dgm:pt modelId="{9935C9EC-0EEE-4E54-A8CF-25CBE477FF04}" type="pres">
      <dgm:prSet presAssocID="{33D59F3C-1544-41B4-B486-C84D76C27177}" presName="level2Shape" presStyleLbl="node2" presStyleIdx="0" presStyleCnt="2" custScaleX="186840"/>
      <dgm:spPr/>
    </dgm:pt>
    <dgm:pt modelId="{3B642E22-5FAA-4968-A290-960EC242D65B}" type="pres">
      <dgm:prSet presAssocID="{33D59F3C-1544-41B4-B486-C84D76C27177}" presName="hierChild3" presStyleCnt="0"/>
      <dgm:spPr/>
    </dgm:pt>
    <dgm:pt modelId="{B34B972B-FF88-47E9-9C4C-B96BE639DE7B}" type="pres">
      <dgm:prSet presAssocID="{1CC6DA10-09D4-4D6B-94E9-FFF754CF2BF5}" presName="Name19" presStyleLbl="parChTrans1D3" presStyleIdx="0" presStyleCnt="2"/>
      <dgm:spPr/>
    </dgm:pt>
    <dgm:pt modelId="{40A9B356-1023-485D-B82B-60E056E01915}" type="pres">
      <dgm:prSet presAssocID="{EDC17E56-40FD-4890-A7BD-2EAC36BA6D5B}" presName="Name21" presStyleCnt="0"/>
      <dgm:spPr/>
    </dgm:pt>
    <dgm:pt modelId="{B6EB6348-CD0F-4C8F-B9D8-7F8FE6C8EB1B}" type="pres">
      <dgm:prSet presAssocID="{EDC17E56-40FD-4890-A7BD-2EAC36BA6D5B}" presName="level2Shape" presStyleLbl="node3" presStyleIdx="0" presStyleCnt="2"/>
      <dgm:spPr/>
    </dgm:pt>
    <dgm:pt modelId="{2918143A-51A1-41C6-9CAD-A0AC523B5688}" type="pres">
      <dgm:prSet presAssocID="{EDC17E56-40FD-4890-A7BD-2EAC36BA6D5B}" presName="hierChild3" presStyleCnt="0"/>
      <dgm:spPr/>
    </dgm:pt>
    <dgm:pt modelId="{889D948D-E69F-4A81-9362-EF43607A6911}" type="pres">
      <dgm:prSet presAssocID="{782FEC14-4A5D-41E1-A845-F62B21E4F505}" presName="Name19" presStyleLbl="parChTrans1D2" presStyleIdx="1" presStyleCnt="2"/>
      <dgm:spPr/>
    </dgm:pt>
    <dgm:pt modelId="{B4C2393B-B4E7-4AFD-A76A-59C313F8F648}" type="pres">
      <dgm:prSet presAssocID="{2F28F3B2-8F60-4217-85F9-170AEC377A87}" presName="Name21" presStyleCnt="0"/>
      <dgm:spPr/>
    </dgm:pt>
    <dgm:pt modelId="{65A3D387-E337-436B-9CB7-80B9899878C3}" type="pres">
      <dgm:prSet presAssocID="{2F28F3B2-8F60-4217-85F9-170AEC377A87}" presName="level2Shape" presStyleLbl="node2" presStyleIdx="1" presStyleCnt="2" custScaleX="170785"/>
      <dgm:spPr/>
    </dgm:pt>
    <dgm:pt modelId="{BC2C67BB-7F29-49FE-ABFC-D29789EC35A2}" type="pres">
      <dgm:prSet presAssocID="{2F28F3B2-8F60-4217-85F9-170AEC377A87}" presName="hierChild3" presStyleCnt="0"/>
      <dgm:spPr/>
    </dgm:pt>
    <dgm:pt modelId="{C25EEB10-6D7A-4E54-A8C0-8B36CCC9A587}" type="pres">
      <dgm:prSet presAssocID="{7CFE29F1-D5EA-4D46-A345-28110C8DA375}" presName="Name19" presStyleLbl="parChTrans1D3" presStyleIdx="1" presStyleCnt="2"/>
      <dgm:spPr/>
    </dgm:pt>
    <dgm:pt modelId="{51F32A60-C064-4748-B882-9410C25E8C68}" type="pres">
      <dgm:prSet presAssocID="{92312A77-8C7A-4AC9-BBB7-A12FA9445E9D}" presName="Name21" presStyleCnt="0"/>
      <dgm:spPr/>
    </dgm:pt>
    <dgm:pt modelId="{4D0D8F0A-0A8F-4EF4-A2CF-1BDEC1736A4F}" type="pres">
      <dgm:prSet presAssocID="{92312A77-8C7A-4AC9-BBB7-A12FA9445E9D}" presName="level2Shape" presStyleLbl="node3" presStyleIdx="1" presStyleCnt="2"/>
      <dgm:spPr/>
    </dgm:pt>
    <dgm:pt modelId="{2FE938BC-BC49-42AC-AB1A-AA7F7EADFADF}" type="pres">
      <dgm:prSet presAssocID="{92312A77-8C7A-4AC9-BBB7-A12FA9445E9D}" presName="hierChild3" presStyleCnt="0"/>
      <dgm:spPr/>
    </dgm:pt>
    <dgm:pt modelId="{72CEFCE7-DE98-4EB8-AB07-ABA546EAE94A}" type="pres">
      <dgm:prSet presAssocID="{4C103BAB-4CA1-46B5-8EFE-026A63ECC125}" presName="Name19" presStyleLbl="parChTrans1D4" presStyleIdx="0" presStyleCnt="1"/>
      <dgm:spPr/>
    </dgm:pt>
    <dgm:pt modelId="{09DDB444-4088-49AB-94DA-7FB6E16E7260}" type="pres">
      <dgm:prSet presAssocID="{5B093F06-73DD-4486-B981-008A4F8BFD0C}" presName="Name21" presStyleCnt="0"/>
      <dgm:spPr/>
    </dgm:pt>
    <dgm:pt modelId="{97061FC6-3866-4CB9-92E9-11CC9C2FA029}" type="pres">
      <dgm:prSet presAssocID="{5B093F06-73DD-4486-B981-008A4F8BFD0C}" presName="level2Shape" presStyleLbl="node4" presStyleIdx="0" presStyleCnt="1"/>
      <dgm:spPr/>
    </dgm:pt>
    <dgm:pt modelId="{324C6417-86D7-41FD-AA26-B26F63DBFCCD}" type="pres">
      <dgm:prSet presAssocID="{5B093F06-73DD-4486-B981-008A4F8BFD0C}" presName="hierChild3" presStyleCnt="0"/>
      <dgm:spPr/>
    </dgm:pt>
    <dgm:pt modelId="{00F93623-4AA1-417D-9067-00335A59C2A3}" type="pres">
      <dgm:prSet presAssocID="{1D1D11F2-090C-4AC1-8916-2474CEC0A2FE}" presName="bgShapesFlow" presStyleCnt="0"/>
      <dgm:spPr/>
    </dgm:pt>
    <dgm:pt modelId="{6AC4C62C-8447-48EA-A25C-57B30840C7F6}" type="pres">
      <dgm:prSet presAssocID="{3405DA79-7DA5-4FE2-963A-CD19D3EA561C}" presName="rectComp" presStyleCnt="0"/>
      <dgm:spPr/>
    </dgm:pt>
    <dgm:pt modelId="{E9C7594F-69F3-4E88-B6E8-FA37A2107B0E}" type="pres">
      <dgm:prSet presAssocID="{3405DA79-7DA5-4FE2-963A-CD19D3EA561C}" presName="bgRect" presStyleLbl="bgShp" presStyleIdx="0" presStyleCnt="4" custScaleX="110328"/>
      <dgm:spPr/>
    </dgm:pt>
    <dgm:pt modelId="{8995F990-A55D-4C5F-BD76-768FB4E2B8EF}" type="pres">
      <dgm:prSet presAssocID="{3405DA79-7DA5-4FE2-963A-CD19D3EA561C}" presName="bgRectTx" presStyleLbl="bgShp" presStyleIdx="0" presStyleCnt="4">
        <dgm:presLayoutVars>
          <dgm:bulletEnabled val="1"/>
        </dgm:presLayoutVars>
      </dgm:prSet>
      <dgm:spPr/>
    </dgm:pt>
    <dgm:pt modelId="{5BE67AAC-6E00-4AC8-B30A-34B391B152BB}" type="pres">
      <dgm:prSet presAssocID="{3405DA79-7DA5-4FE2-963A-CD19D3EA561C}" presName="spComp" presStyleCnt="0"/>
      <dgm:spPr/>
    </dgm:pt>
    <dgm:pt modelId="{84ED6CA6-54A3-4AAD-9B47-A693C6793C7E}" type="pres">
      <dgm:prSet presAssocID="{3405DA79-7DA5-4FE2-963A-CD19D3EA561C}" presName="vSp" presStyleCnt="0"/>
      <dgm:spPr/>
    </dgm:pt>
    <dgm:pt modelId="{76FAB12D-E845-4280-8FB3-A3D6EA66E48C}" type="pres">
      <dgm:prSet presAssocID="{7F4A0A3B-24E6-402C-A92F-1932D32A21EB}" presName="rectComp" presStyleCnt="0"/>
      <dgm:spPr/>
    </dgm:pt>
    <dgm:pt modelId="{8B07AED6-950A-4834-8718-F9CEB231D781}" type="pres">
      <dgm:prSet presAssocID="{7F4A0A3B-24E6-402C-A92F-1932D32A21EB}" presName="bgRect" presStyleLbl="bgShp" presStyleIdx="1" presStyleCnt="4" custScaleX="110328"/>
      <dgm:spPr/>
    </dgm:pt>
    <dgm:pt modelId="{461D3E7C-5AE9-439E-A535-12ED6FE44A1F}" type="pres">
      <dgm:prSet presAssocID="{7F4A0A3B-24E6-402C-A92F-1932D32A21EB}" presName="bgRectTx" presStyleLbl="bgShp" presStyleIdx="1" presStyleCnt="4">
        <dgm:presLayoutVars>
          <dgm:bulletEnabled val="1"/>
        </dgm:presLayoutVars>
      </dgm:prSet>
      <dgm:spPr/>
    </dgm:pt>
    <dgm:pt modelId="{9FBCE525-0FEE-4A33-8062-EE2B27982D1A}" type="pres">
      <dgm:prSet presAssocID="{7F4A0A3B-24E6-402C-A92F-1932D32A21EB}" presName="spComp" presStyleCnt="0"/>
      <dgm:spPr/>
    </dgm:pt>
    <dgm:pt modelId="{C4877920-273A-47E2-BB08-9DDA89583D99}" type="pres">
      <dgm:prSet presAssocID="{7F4A0A3B-24E6-402C-A92F-1932D32A21EB}" presName="vSp" presStyleCnt="0"/>
      <dgm:spPr/>
    </dgm:pt>
    <dgm:pt modelId="{79FCE42E-C1F4-4AE7-9AAD-499C94A231A5}" type="pres">
      <dgm:prSet presAssocID="{7BB0D5C6-71FE-432A-A97D-44909B40B6C0}" presName="rectComp" presStyleCnt="0"/>
      <dgm:spPr/>
    </dgm:pt>
    <dgm:pt modelId="{4BA2EADF-5E54-4C92-9121-3C46BC2F4B75}" type="pres">
      <dgm:prSet presAssocID="{7BB0D5C6-71FE-432A-A97D-44909B40B6C0}" presName="bgRect" presStyleLbl="bgShp" presStyleIdx="2" presStyleCnt="4" custScaleX="109901"/>
      <dgm:spPr/>
    </dgm:pt>
    <dgm:pt modelId="{D164AECC-4F53-42B2-AF3D-94ED30DF780E}" type="pres">
      <dgm:prSet presAssocID="{7BB0D5C6-71FE-432A-A97D-44909B40B6C0}" presName="bgRectTx" presStyleLbl="bgShp" presStyleIdx="2" presStyleCnt="4">
        <dgm:presLayoutVars>
          <dgm:bulletEnabled val="1"/>
        </dgm:presLayoutVars>
      </dgm:prSet>
      <dgm:spPr/>
    </dgm:pt>
    <dgm:pt modelId="{222C6BF2-8B6E-4E6A-BDAB-97E20AEDEF5D}" type="pres">
      <dgm:prSet presAssocID="{7BB0D5C6-71FE-432A-A97D-44909B40B6C0}" presName="spComp" presStyleCnt="0"/>
      <dgm:spPr/>
    </dgm:pt>
    <dgm:pt modelId="{7210001F-5AEA-453B-A93F-2121155E5D7D}" type="pres">
      <dgm:prSet presAssocID="{7BB0D5C6-71FE-432A-A97D-44909B40B6C0}" presName="vSp" presStyleCnt="0"/>
      <dgm:spPr/>
    </dgm:pt>
    <dgm:pt modelId="{12B5B7AA-8D71-4005-A743-2D15A1894B38}" type="pres">
      <dgm:prSet presAssocID="{EA45D041-56F5-4655-A219-CDAF2B29F515}" presName="rectComp" presStyleCnt="0"/>
      <dgm:spPr/>
    </dgm:pt>
    <dgm:pt modelId="{8A979D95-A564-4F04-AD25-8355A419CC20}" type="pres">
      <dgm:prSet presAssocID="{EA45D041-56F5-4655-A219-CDAF2B29F515}" presName="bgRect" presStyleLbl="bgShp" presStyleIdx="3" presStyleCnt="4" custScaleX="110161"/>
      <dgm:spPr/>
    </dgm:pt>
    <dgm:pt modelId="{AD8E6F35-9241-40B6-9F9C-D62646B2538A}" type="pres">
      <dgm:prSet presAssocID="{EA45D041-56F5-4655-A219-CDAF2B29F515}" presName="bgRectTx" presStyleLbl="bgShp" presStyleIdx="3" presStyleCnt="4">
        <dgm:presLayoutVars>
          <dgm:bulletEnabled val="1"/>
        </dgm:presLayoutVars>
      </dgm:prSet>
      <dgm:spPr/>
    </dgm:pt>
  </dgm:ptLst>
  <dgm:cxnLst>
    <dgm:cxn modelId="{FB191202-84D6-4E5F-A921-6AAE018AF559}" type="presOf" srcId="{2F28F3B2-8F60-4217-85F9-170AEC377A87}" destId="{65A3D387-E337-436B-9CB7-80B9899878C3}" srcOrd="0" destOrd="0" presId="urn:microsoft.com/office/officeart/2005/8/layout/hierarchy6"/>
    <dgm:cxn modelId="{7B43D710-F5C8-4C2E-B55C-D228F669DB20}" type="presOf" srcId="{7BB0D5C6-71FE-432A-A97D-44909B40B6C0}" destId="{D164AECC-4F53-42B2-AF3D-94ED30DF780E}" srcOrd="1" destOrd="0" presId="urn:microsoft.com/office/officeart/2005/8/layout/hierarchy6"/>
    <dgm:cxn modelId="{A4AD4115-5485-4101-B271-CB58E2329930}" type="presOf" srcId="{EDC17E56-40FD-4890-A7BD-2EAC36BA6D5B}" destId="{B6EB6348-CD0F-4C8F-B9D8-7F8FE6C8EB1B}" srcOrd="0" destOrd="0" presId="urn:microsoft.com/office/officeart/2005/8/layout/hierarchy6"/>
    <dgm:cxn modelId="{F162E61B-A7BC-4236-A5CD-8D31E2DF85ED}" type="presOf" srcId="{782FEC14-4A5D-41E1-A845-F62B21E4F505}" destId="{889D948D-E69F-4A81-9362-EF43607A6911}" srcOrd="0" destOrd="0" presId="urn:microsoft.com/office/officeart/2005/8/layout/hierarchy6"/>
    <dgm:cxn modelId="{22820723-3C6E-4A90-A25A-7E7B26576A47}" type="presOf" srcId="{EA45D041-56F5-4655-A219-CDAF2B29F515}" destId="{8A979D95-A564-4F04-AD25-8355A419CC20}" srcOrd="0" destOrd="0" presId="urn:microsoft.com/office/officeart/2005/8/layout/hierarchy6"/>
    <dgm:cxn modelId="{0A731233-D42A-44EF-A186-6C998D9A42B2}" srcId="{33D59F3C-1544-41B4-B486-C84D76C27177}" destId="{EDC17E56-40FD-4890-A7BD-2EAC36BA6D5B}" srcOrd="0" destOrd="0" parTransId="{1CC6DA10-09D4-4D6B-94E9-FFF754CF2BF5}" sibTransId="{936701EC-807E-45CA-9F94-C3D03A049693}"/>
    <dgm:cxn modelId="{5211D733-2CB6-4FC6-9522-02764FCDA8BE}" type="presOf" srcId="{5B093F06-73DD-4486-B981-008A4F8BFD0C}" destId="{97061FC6-3866-4CB9-92E9-11CC9C2FA029}" srcOrd="0" destOrd="0" presId="urn:microsoft.com/office/officeart/2005/8/layout/hierarchy6"/>
    <dgm:cxn modelId="{2F449F36-6D14-4ABF-811B-53949137BD20}" type="presOf" srcId="{7F4A0A3B-24E6-402C-A92F-1932D32A21EB}" destId="{461D3E7C-5AE9-439E-A535-12ED6FE44A1F}" srcOrd="1" destOrd="0" presId="urn:microsoft.com/office/officeart/2005/8/layout/hierarchy6"/>
    <dgm:cxn modelId="{CCBE7D37-5E15-4960-AD27-4ACE25B805A0}" type="presOf" srcId="{1D1D11F2-090C-4AC1-8916-2474CEC0A2FE}" destId="{D583C7CF-8364-49F8-B478-84A30614271D}" srcOrd="0" destOrd="0" presId="urn:microsoft.com/office/officeart/2005/8/layout/hierarchy6"/>
    <dgm:cxn modelId="{36EAEA66-19FD-43E6-8551-5B5D69E1056C}" type="presOf" srcId="{3405DA79-7DA5-4FE2-963A-CD19D3EA561C}" destId="{E9C7594F-69F3-4E88-B6E8-FA37A2107B0E}" srcOrd="0" destOrd="0" presId="urn:microsoft.com/office/officeart/2005/8/layout/hierarchy6"/>
    <dgm:cxn modelId="{4F21E26F-BAEB-48A0-A064-F2208A1D7DF1}" type="presOf" srcId="{4C103BAB-4CA1-46B5-8EFE-026A63ECC125}" destId="{72CEFCE7-DE98-4EB8-AB07-ABA546EAE94A}" srcOrd="0" destOrd="0" presId="urn:microsoft.com/office/officeart/2005/8/layout/hierarchy6"/>
    <dgm:cxn modelId="{A5663370-3623-4838-B7CE-55989D34E063}" type="presOf" srcId="{7CFE29F1-D5EA-4D46-A345-28110C8DA375}" destId="{C25EEB10-6D7A-4E54-A8C0-8B36CCC9A587}" srcOrd="0" destOrd="0" presId="urn:microsoft.com/office/officeart/2005/8/layout/hierarchy6"/>
    <dgm:cxn modelId="{01877950-21F4-4F9D-AF40-679A99E7F7F2}" srcId="{1D1D11F2-090C-4AC1-8916-2474CEC0A2FE}" destId="{7BB0D5C6-71FE-432A-A97D-44909B40B6C0}" srcOrd="3" destOrd="0" parTransId="{CA589CF9-044D-490C-9AB3-C5EF4A627DA8}" sibTransId="{38C18371-47FC-45D0-9B8A-285B2CA0C507}"/>
    <dgm:cxn modelId="{29B75B74-F3B8-454F-9A8D-758FF49AAABC}" type="presOf" srcId="{5DB53E3E-4804-4C86-96C1-2CE9AC731726}" destId="{2FF7632A-E04B-4808-BE50-46E0FF1647DB}" srcOrd="0" destOrd="0" presId="urn:microsoft.com/office/officeart/2005/8/layout/hierarchy6"/>
    <dgm:cxn modelId="{79514955-6FA0-4FBA-B1C6-17E8A6C78C0A}" type="presOf" srcId="{7D827028-CB45-4101-A4D7-E25636F70F3E}" destId="{05B34929-F2CB-49A7-BEED-07AA39D95C1E}" srcOrd="0" destOrd="0" presId="urn:microsoft.com/office/officeart/2005/8/layout/hierarchy6"/>
    <dgm:cxn modelId="{D8534256-29EC-4656-A613-A5E9158F6561}" srcId="{1D1D11F2-090C-4AC1-8916-2474CEC0A2FE}" destId="{EA45D041-56F5-4655-A219-CDAF2B29F515}" srcOrd="4" destOrd="0" parTransId="{653F668C-6FB7-4B4B-B348-DF260B91030D}" sibTransId="{DE631C90-5ED9-4D83-A84B-441F7263CA90}"/>
    <dgm:cxn modelId="{32E6FB7F-2665-4FA0-B81F-8D8DA0A8B361}" type="presOf" srcId="{33D59F3C-1544-41B4-B486-C84D76C27177}" destId="{9935C9EC-0EEE-4E54-A8CF-25CBE477FF04}" srcOrd="0" destOrd="0" presId="urn:microsoft.com/office/officeart/2005/8/layout/hierarchy6"/>
    <dgm:cxn modelId="{0B336A80-8A8D-47E9-950B-1F37871930F2}" srcId="{1D1D11F2-090C-4AC1-8916-2474CEC0A2FE}" destId="{5DB53E3E-4804-4C86-96C1-2CE9AC731726}" srcOrd="0" destOrd="0" parTransId="{16E5AE0C-BE07-4175-8FEE-84681009A35E}" sibTransId="{CEEDB004-00DB-4C3D-9F81-4A747935AA04}"/>
    <dgm:cxn modelId="{AA0BE684-8701-4F38-91E4-00892EA94F69}" type="presOf" srcId="{7BB0D5C6-71FE-432A-A97D-44909B40B6C0}" destId="{4BA2EADF-5E54-4C92-9121-3C46BC2F4B75}" srcOrd="0" destOrd="0" presId="urn:microsoft.com/office/officeart/2005/8/layout/hierarchy6"/>
    <dgm:cxn modelId="{6D77898C-5B7F-4D52-988E-CE93D7A5A57A}" srcId="{92312A77-8C7A-4AC9-BBB7-A12FA9445E9D}" destId="{5B093F06-73DD-4486-B981-008A4F8BFD0C}" srcOrd="0" destOrd="0" parTransId="{4C103BAB-4CA1-46B5-8EFE-026A63ECC125}" sibTransId="{B04EA881-5233-4BB6-BF62-A8FFE76CC1DC}"/>
    <dgm:cxn modelId="{3602BC91-8078-4E4F-89B0-40D8C4F169EC}" type="presOf" srcId="{3405DA79-7DA5-4FE2-963A-CD19D3EA561C}" destId="{8995F990-A55D-4C5F-BD76-768FB4E2B8EF}" srcOrd="1" destOrd="0" presId="urn:microsoft.com/office/officeart/2005/8/layout/hierarchy6"/>
    <dgm:cxn modelId="{27FF0C97-BD9A-4BDD-BDA0-5B5933431603}" srcId="{5DB53E3E-4804-4C86-96C1-2CE9AC731726}" destId="{33D59F3C-1544-41B4-B486-C84D76C27177}" srcOrd="0" destOrd="0" parTransId="{7D827028-CB45-4101-A4D7-E25636F70F3E}" sibTransId="{8E656CC6-86AB-4F32-B184-879C677BBF8C}"/>
    <dgm:cxn modelId="{30F5C49B-F40B-4988-BA2C-51074ECDB207}" type="presOf" srcId="{92312A77-8C7A-4AC9-BBB7-A12FA9445E9D}" destId="{4D0D8F0A-0A8F-4EF4-A2CF-1BDEC1736A4F}" srcOrd="0" destOrd="0" presId="urn:microsoft.com/office/officeart/2005/8/layout/hierarchy6"/>
    <dgm:cxn modelId="{D85C61AB-8BA7-4DCF-93F4-6EC7B6599DF7}" srcId="{1D1D11F2-090C-4AC1-8916-2474CEC0A2FE}" destId="{3405DA79-7DA5-4FE2-963A-CD19D3EA561C}" srcOrd="1" destOrd="0" parTransId="{E6C487C9-5096-471C-81F4-7F208778A1D3}" sibTransId="{FE38FF48-5339-406B-ACFA-F459C5C6982E}"/>
    <dgm:cxn modelId="{6BFEEAC0-0FDB-45F9-BC64-AD56C3276998}" srcId="{2F28F3B2-8F60-4217-85F9-170AEC377A87}" destId="{92312A77-8C7A-4AC9-BBB7-A12FA9445E9D}" srcOrd="0" destOrd="0" parTransId="{7CFE29F1-D5EA-4D46-A345-28110C8DA375}" sibTransId="{39F4DDBF-34B3-460E-8528-DBCC475E71A3}"/>
    <dgm:cxn modelId="{28B19FCB-4BA5-4044-96F1-F77A03129B22}" type="presOf" srcId="{7F4A0A3B-24E6-402C-A92F-1932D32A21EB}" destId="{8B07AED6-950A-4834-8718-F9CEB231D781}" srcOrd="0" destOrd="0" presId="urn:microsoft.com/office/officeart/2005/8/layout/hierarchy6"/>
    <dgm:cxn modelId="{BAB51BDA-8374-4DA4-AE42-8F4AFCA1421A}" type="presOf" srcId="{1CC6DA10-09D4-4D6B-94E9-FFF754CF2BF5}" destId="{B34B972B-FF88-47E9-9C4C-B96BE639DE7B}" srcOrd="0" destOrd="0" presId="urn:microsoft.com/office/officeart/2005/8/layout/hierarchy6"/>
    <dgm:cxn modelId="{B4EE77DD-A6E3-43BC-A648-E5F0FDFEB251}" type="presOf" srcId="{EA45D041-56F5-4655-A219-CDAF2B29F515}" destId="{AD8E6F35-9241-40B6-9F9C-D62646B2538A}" srcOrd="1" destOrd="0" presId="urn:microsoft.com/office/officeart/2005/8/layout/hierarchy6"/>
    <dgm:cxn modelId="{EEDC89EC-8D89-47BC-9B5B-EAA4D5B42202}" srcId="{5DB53E3E-4804-4C86-96C1-2CE9AC731726}" destId="{2F28F3B2-8F60-4217-85F9-170AEC377A87}" srcOrd="1" destOrd="0" parTransId="{782FEC14-4A5D-41E1-A845-F62B21E4F505}" sibTransId="{6C8885C2-A5CB-4CD4-9CD7-C669C1A2AD52}"/>
    <dgm:cxn modelId="{23999EF2-E88D-4E55-B2D8-AF16C04D17F5}" srcId="{1D1D11F2-090C-4AC1-8916-2474CEC0A2FE}" destId="{7F4A0A3B-24E6-402C-A92F-1932D32A21EB}" srcOrd="2" destOrd="0" parTransId="{888817B5-32EE-43AA-BE3F-2FE824D4B0B5}" sibTransId="{777DD775-563A-437A-B3E8-F8B1F217AECB}"/>
    <dgm:cxn modelId="{66B68848-9E11-490C-8533-A094C9A492C0}" type="presParOf" srcId="{D583C7CF-8364-49F8-B478-84A30614271D}" destId="{4D39EF12-6C85-425A-8245-42965BC40743}" srcOrd="0" destOrd="0" presId="urn:microsoft.com/office/officeart/2005/8/layout/hierarchy6"/>
    <dgm:cxn modelId="{684241FF-16A1-47FD-BC53-34B50C65ED2C}" type="presParOf" srcId="{4D39EF12-6C85-425A-8245-42965BC40743}" destId="{7AE55E26-7CDC-45D7-B7D7-8C76FBDE88F0}" srcOrd="0" destOrd="0" presId="urn:microsoft.com/office/officeart/2005/8/layout/hierarchy6"/>
    <dgm:cxn modelId="{55846335-941D-469D-98FE-58DF13F8D5F4}" type="presParOf" srcId="{4D39EF12-6C85-425A-8245-42965BC40743}" destId="{1C91A9A0-0E27-4BBA-99B4-F39F964F2E0F}" srcOrd="1" destOrd="0" presId="urn:microsoft.com/office/officeart/2005/8/layout/hierarchy6"/>
    <dgm:cxn modelId="{0ACCAD3A-7236-42DF-9947-30811CF1EA0C}" type="presParOf" srcId="{1C91A9A0-0E27-4BBA-99B4-F39F964F2E0F}" destId="{1BD5C326-5222-4307-A448-DBC739BDB147}" srcOrd="0" destOrd="0" presId="urn:microsoft.com/office/officeart/2005/8/layout/hierarchy6"/>
    <dgm:cxn modelId="{0AF1CD63-7D2B-4300-85E1-FCE2E785E0E5}" type="presParOf" srcId="{1BD5C326-5222-4307-A448-DBC739BDB147}" destId="{2FF7632A-E04B-4808-BE50-46E0FF1647DB}" srcOrd="0" destOrd="0" presId="urn:microsoft.com/office/officeart/2005/8/layout/hierarchy6"/>
    <dgm:cxn modelId="{966EA4F4-5703-4F08-8405-5B5951202911}" type="presParOf" srcId="{1BD5C326-5222-4307-A448-DBC739BDB147}" destId="{5AF217A7-00EE-40FA-A325-F5301CBCA207}" srcOrd="1" destOrd="0" presId="urn:microsoft.com/office/officeart/2005/8/layout/hierarchy6"/>
    <dgm:cxn modelId="{09B1628A-8884-465A-9811-C7DEB3AEA9C6}" type="presParOf" srcId="{5AF217A7-00EE-40FA-A325-F5301CBCA207}" destId="{05B34929-F2CB-49A7-BEED-07AA39D95C1E}" srcOrd="0" destOrd="0" presId="urn:microsoft.com/office/officeart/2005/8/layout/hierarchy6"/>
    <dgm:cxn modelId="{A08B9344-A0B1-4103-963F-B9FB0AD5B2DB}" type="presParOf" srcId="{5AF217A7-00EE-40FA-A325-F5301CBCA207}" destId="{376AF927-D37E-49A6-938A-0E26F5962072}" srcOrd="1" destOrd="0" presId="urn:microsoft.com/office/officeart/2005/8/layout/hierarchy6"/>
    <dgm:cxn modelId="{85BB50BD-725F-47D2-BB23-000EB17DAB29}" type="presParOf" srcId="{376AF927-D37E-49A6-938A-0E26F5962072}" destId="{9935C9EC-0EEE-4E54-A8CF-25CBE477FF04}" srcOrd="0" destOrd="0" presId="urn:microsoft.com/office/officeart/2005/8/layout/hierarchy6"/>
    <dgm:cxn modelId="{5851B4C3-DD45-428C-9E24-7B83D747CCFE}" type="presParOf" srcId="{376AF927-D37E-49A6-938A-0E26F5962072}" destId="{3B642E22-5FAA-4968-A290-960EC242D65B}" srcOrd="1" destOrd="0" presId="urn:microsoft.com/office/officeart/2005/8/layout/hierarchy6"/>
    <dgm:cxn modelId="{7213A648-F3D3-4B35-9659-A748BEE66FFF}" type="presParOf" srcId="{3B642E22-5FAA-4968-A290-960EC242D65B}" destId="{B34B972B-FF88-47E9-9C4C-B96BE639DE7B}" srcOrd="0" destOrd="0" presId="urn:microsoft.com/office/officeart/2005/8/layout/hierarchy6"/>
    <dgm:cxn modelId="{0C816F94-9931-46CF-9EBD-8E57BA719C60}" type="presParOf" srcId="{3B642E22-5FAA-4968-A290-960EC242D65B}" destId="{40A9B356-1023-485D-B82B-60E056E01915}" srcOrd="1" destOrd="0" presId="urn:microsoft.com/office/officeart/2005/8/layout/hierarchy6"/>
    <dgm:cxn modelId="{6246DB10-FA27-4B87-96D9-681B8B85B148}" type="presParOf" srcId="{40A9B356-1023-485D-B82B-60E056E01915}" destId="{B6EB6348-CD0F-4C8F-B9D8-7F8FE6C8EB1B}" srcOrd="0" destOrd="0" presId="urn:microsoft.com/office/officeart/2005/8/layout/hierarchy6"/>
    <dgm:cxn modelId="{FCC23491-9E75-401D-ADA0-378616ACD476}" type="presParOf" srcId="{40A9B356-1023-485D-B82B-60E056E01915}" destId="{2918143A-51A1-41C6-9CAD-A0AC523B5688}" srcOrd="1" destOrd="0" presId="urn:microsoft.com/office/officeart/2005/8/layout/hierarchy6"/>
    <dgm:cxn modelId="{08E135CE-4FA6-4880-991E-02904B8F2386}" type="presParOf" srcId="{5AF217A7-00EE-40FA-A325-F5301CBCA207}" destId="{889D948D-E69F-4A81-9362-EF43607A6911}" srcOrd="2" destOrd="0" presId="urn:microsoft.com/office/officeart/2005/8/layout/hierarchy6"/>
    <dgm:cxn modelId="{155B5C9B-F0D3-4A89-9728-874A2B03D19F}" type="presParOf" srcId="{5AF217A7-00EE-40FA-A325-F5301CBCA207}" destId="{B4C2393B-B4E7-4AFD-A76A-59C313F8F648}" srcOrd="3" destOrd="0" presId="urn:microsoft.com/office/officeart/2005/8/layout/hierarchy6"/>
    <dgm:cxn modelId="{8DE1116D-4628-48A8-9273-489C254298C7}" type="presParOf" srcId="{B4C2393B-B4E7-4AFD-A76A-59C313F8F648}" destId="{65A3D387-E337-436B-9CB7-80B9899878C3}" srcOrd="0" destOrd="0" presId="urn:microsoft.com/office/officeart/2005/8/layout/hierarchy6"/>
    <dgm:cxn modelId="{8428A594-3C0C-4A9D-A98A-B7DB9F53C6DE}" type="presParOf" srcId="{B4C2393B-B4E7-4AFD-A76A-59C313F8F648}" destId="{BC2C67BB-7F29-49FE-ABFC-D29789EC35A2}" srcOrd="1" destOrd="0" presId="urn:microsoft.com/office/officeart/2005/8/layout/hierarchy6"/>
    <dgm:cxn modelId="{82E47EC2-B15C-4FCD-BE6A-8718B07A4963}" type="presParOf" srcId="{BC2C67BB-7F29-49FE-ABFC-D29789EC35A2}" destId="{C25EEB10-6D7A-4E54-A8C0-8B36CCC9A587}" srcOrd="0" destOrd="0" presId="urn:microsoft.com/office/officeart/2005/8/layout/hierarchy6"/>
    <dgm:cxn modelId="{47DD567D-7D8E-4924-B5D8-94374F467CFD}" type="presParOf" srcId="{BC2C67BB-7F29-49FE-ABFC-D29789EC35A2}" destId="{51F32A60-C064-4748-B882-9410C25E8C68}" srcOrd="1" destOrd="0" presId="urn:microsoft.com/office/officeart/2005/8/layout/hierarchy6"/>
    <dgm:cxn modelId="{7F029312-275A-400C-9165-C1ACEB6B441B}" type="presParOf" srcId="{51F32A60-C064-4748-B882-9410C25E8C68}" destId="{4D0D8F0A-0A8F-4EF4-A2CF-1BDEC1736A4F}" srcOrd="0" destOrd="0" presId="urn:microsoft.com/office/officeart/2005/8/layout/hierarchy6"/>
    <dgm:cxn modelId="{C5344823-0FEA-4B8B-8726-7236C8998963}" type="presParOf" srcId="{51F32A60-C064-4748-B882-9410C25E8C68}" destId="{2FE938BC-BC49-42AC-AB1A-AA7F7EADFADF}" srcOrd="1" destOrd="0" presId="urn:microsoft.com/office/officeart/2005/8/layout/hierarchy6"/>
    <dgm:cxn modelId="{56E8E8DC-E026-46A3-9667-9475DF7B27A1}" type="presParOf" srcId="{2FE938BC-BC49-42AC-AB1A-AA7F7EADFADF}" destId="{72CEFCE7-DE98-4EB8-AB07-ABA546EAE94A}" srcOrd="0" destOrd="0" presId="urn:microsoft.com/office/officeart/2005/8/layout/hierarchy6"/>
    <dgm:cxn modelId="{8BF2B567-C6C0-4B97-A7F2-F314041B0AD2}" type="presParOf" srcId="{2FE938BC-BC49-42AC-AB1A-AA7F7EADFADF}" destId="{09DDB444-4088-49AB-94DA-7FB6E16E7260}" srcOrd="1" destOrd="0" presId="urn:microsoft.com/office/officeart/2005/8/layout/hierarchy6"/>
    <dgm:cxn modelId="{57991273-A13B-4871-AC6A-FD97F09AEA3F}" type="presParOf" srcId="{09DDB444-4088-49AB-94DA-7FB6E16E7260}" destId="{97061FC6-3866-4CB9-92E9-11CC9C2FA029}" srcOrd="0" destOrd="0" presId="urn:microsoft.com/office/officeart/2005/8/layout/hierarchy6"/>
    <dgm:cxn modelId="{B3935368-4F97-45DF-B80F-19890922AA6D}" type="presParOf" srcId="{09DDB444-4088-49AB-94DA-7FB6E16E7260}" destId="{324C6417-86D7-41FD-AA26-B26F63DBFCCD}" srcOrd="1" destOrd="0" presId="urn:microsoft.com/office/officeart/2005/8/layout/hierarchy6"/>
    <dgm:cxn modelId="{2079E6DD-A0AF-46C7-817A-61C378BB7556}" type="presParOf" srcId="{D583C7CF-8364-49F8-B478-84A30614271D}" destId="{00F93623-4AA1-417D-9067-00335A59C2A3}" srcOrd="1" destOrd="0" presId="urn:microsoft.com/office/officeart/2005/8/layout/hierarchy6"/>
    <dgm:cxn modelId="{A24629B5-0040-413B-B0CE-209C90787668}" type="presParOf" srcId="{00F93623-4AA1-417D-9067-00335A59C2A3}" destId="{6AC4C62C-8447-48EA-A25C-57B30840C7F6}" srcOrd="0" destOrd="0" presId="urn:microsoft.com/office/officeart/2005/8/layout/hierarchy6"/>
    <dgm:cxn modelId="{BDB33BD8-879B-4442-974B-A0C16792AF0D}" type="presParOf" srcId="{6AC4C62C-8447-48EA-A25C-57B30840C7F6}" destId="{E9C7594F-69F3-4E88-B6E8-FA37A2107B0E}" srcOrd="0" destOrd="0" presId="urn:microsoft.com/office/officeart/2005/8/layout/hierarchy6"/>
    <dgm:cxn modelId="{E10F9C8F-AB54-4A39-9A09-0F15A913E25F}" type="presParOf" srcId="{6AC4C62C-8447-48EA-A25C-57B30840C7F6}" destId="{8995F990-A55D-4C5F-BD76-768FB4E2B8EF}" srcOrd="1" destOrd="0" presId="urn:microsoft.com/office/officeart/2005/8/layout/hierarchy6"/>
    <dgm:cxn modelId="{848847C1-C8D6-4449-A998-5770F10320E2}" type="presParOf" srcId="{00F93623-4AA1-417D-9067-00335A59C2A3}" destId="{5BE67AAC-6E00-4AC8-B30A-34B391B152BB}" srcOrd="1" destOrd="0" presId="urn:microsoft.com/office/officeart/2005/8/layout/hierarchy6"/>
    <dgm:cxn modelId="{BCEB021A-B89F-4879-B51F-2157A29A299B}" type="presParOf" srcId="{5BE67AAC-6E00-4AC8-B30A-34B391B152BB}" destId="{84ED6CA6-54A3-4AAD-9B47-A693C6793C7E}" srcOrd="0" destOrd="0" presId="urn:microsoft.com/office/officeart/2005/8/layout/hierarchy6"/>
    <dgm:cxn modelId="{F1FFE62C-8247-4006-8491-A2052E44968A}" type="presParOf" srcId="{00F93623-4AA1-417D-9067-00335A59C2A3}" destId="{76FAB12D-E845-4280-8FB3-A3D6EA66E48C}" srcOrd="2" destOrd="0" presId="urn:microsoft.com/office/officeart/2005/8/layout/hierarchy6"/>
    <dgm:cxn modelId="{C4349769-0298-45B9-A2B5-E94EC98EB2B4}" type="presParOf" srcId="{76FAB12D-E845-4280-8FB3-A3D6EA66E48C}" destId="{8B07AED6-950A-4834-8718-F9CEB231D781}" srcOrd="0" destOrd="0" presId="urn:microsoft.com/office/officeart/2005/8/layout/hierarchy6"/>
    <dgm:cxn modelId="{8B82BF12-0046-42E0-AFF6-A6FB62095846}" type="presParOf" srcId="{76FAB12D-E845-4280-8FB3-A3D6EA66E48C}" destId="{461D3E7C-5AE9-439E-A535-12ED6FE44A1F}" srcOrd="1" destOrd="0" presId="urn:microsoft.com/office/officeart/2005/8/layout/hierarchy6"/>
    <dgm:cxn modelId="{37CDA0EB-9935-4A98-9DC4-B0DD2D481EB6}" type="presParOf" srcId="{00F93623-4AA1-417D-9067-00335A59C2A3}" destId="{9FBCE525-0FEE-4A33-8062-EE2B27982D1A}" srcOrd="3" destOrd="0" presId="urn:microsoft.com/office/officeart/2005/8/layout/hierarchy6"/>
    <dgm:cxn modelId="{1DCAAEA8-3499-475D-905A-E59D26E49622}" type="presParOf" srcId="{9FBCE525-0FEE-4A33-8062-EE2B27982D1A}" destId="{C4877920-273A-47E2-BB08-9DDA89583D99}" srcOrd="0" destOrd="0" presId="urn:microsoft.com/office/officeart/2005/8/layout/hierarchy6"/>
    <dgm:cxn modelId="{4A019379-77D7-44F4-977A-6DF278B0F0A3}" type="presParOf" srcId="{00F93623-4AA1-417D-9067-00335A59C2A3}" destId="{79FCE42E-C1F4-4AE7-9AAD-499C94A231A5}" srcOrd="4" destOrd="0" presId="urn:microsoft.com/office/officeart/2005/8/layout/hierarchy6"/>
    <dgm:cxn modelId="{810212FA-1BB7-4484-954D-830F8448BB7A}" type="presParOf" srcId="{79FCE42E-C1F4-4AE7-9AAD-499C94A231A5}" destId="{4BA2EADF-5E54-4C92-9121-3C46BC2F4B75}" srcOrd="0" destOrd="0" presId="urn:microsoft.com/office/officeart/2005/8/layout/hierarchy6"/>
    <dgm:cxn modelId="{9F3411FE-A05B-469E-A734-60B640D64E82}" type="presParOf" srcId="{79FCE42E-C1F4-4AE7-9AAD-499C94A231A5}" destId="{D164AECC-4F53-42B2-AF3D-94ED30DF780E}" srcOrd="1" destOrd="0" presId="urn:microsoft.com/office/officeart/2005/8/layout/hierarchy6"/>
    <dgm:cxn modelId="{339E94D1-2BDE-4892-AE02-1470EF4D107E}" type="presParOf" srcId="{00F93623-4AA1-417D-9067-00335A59C2A3}" destId="{222C6BF2-8B6E-4E6A-BDAB-97E20AEDEF5D}" srcOrd="5" destOrd="0" presId="urn:microsoft.com/office/officeart/2005/8/layout/hierarchy6"/>
    <dgm:cxn modelId="{1F459186-7CDA-449A-AD70-18CCE3BF16CC}" type="presParOf" srcId="{222C6BF2-8B6E-4E6A-BDAB-97E20AEDEF5D}" destId="{7210001F-5AEA-453B-A93F-2121155E5D7D}" srcOrd="0" destOrd="0" presId="urn:microsoft.com/office/officeart/2005/8/layout/hierarchy6"/>
    <dgm:cxn modelId="{3332354C-7DB7-4936-8FEE-E2A58291C8A1}" type="presParOf" srcId="{00F93623-4AA1-417D-9067-00335A59C2A3}" destId="{12B5B7AA-8D71-4005-A743-2D15A1894B38}" srcOrd="6" destOrd="0" presId="urn:microsoft.com/office/officeart/2005/8/layout/hierarchy6"/>
    <dgm:cxn modelId="{1A1B866C-B330-4E71-9C81-ED4F5AA20447}" type="presParOf" srcId="{12B5B7AA-8D71-4005-A743-2D15A1894B38}" destId="{8A979D95-A564-4F04-AD25-8355A419CC20}" srcOrd="0" destOrd="0" presId="urn:microsoft.com/office/officeart/2005/8/layout/hierarchy6"/>
    <dgm:cxn modelId="{7A01CEC0-15C3-4F1B-9DBA-CEF04B725A60}" type="presParOf" srcId="{12B5B7AA-8D71-4005-A743-2D15A1894B38}" destId="{AD8E6F35-9241-40B6-9F9C-D62646B2538A}"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79D95-A564-4F04-AD25-8355A419CC20}">
      <dsp:nvSpPr>
        <dsp:cNvPr id="0" name=""/>
        <dsp:cNvSpPr/>
      </dsp:nvSpPr>
      <dsp:spPr>
        <a:xfrm>
          <a:off x="-246314" y="1595343"/>
          <a:ext cx="5340853"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再委託先</a:t>
          </a:r>
        </a:p>
      </dsp:txBody>
      <dsp:txXfrm>
        <a:off x="-233000" y="1608657"/>
        <a:ext cx="1575627" cy="427950"/>
      </dsp:txXfrm>
    </dsp:sp>
    <dsp:sp modelId="{4BA2EADF-5E54-4C92-9121-3C46BC2F4B75}">
      <dsp:nvSpPr>
        <dsp:cNvPr id="0" name=""/>
        <dsp:cNvSpPr/>
      </dsp:nvSpPr>
      <dsp:spPr>
        <a:xfrm>
          <a:off x="-240011" y="1064853"/>
          <a:ext cx="5328247"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26697" y="1078167"/>
        <a:ext cx="1571846" cy="427950"/>
      </dsp:txXfrm>
    </dsp:sp>
    <dsp:sp modelId="{8B07AED6-950A-4834-8718-F9CEB231D781}">
      <dsp:nvSpPr>
        <dsp:cNvPr id="0" name=""/>
        <dsp:cNvSpPr/>
      </dsp:nvSpPr>
      <dsp:spPr>
        <a:xfrm>
          <a:off x="-250362" y="53436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情報取扱管理者</a:t>
          </a:r>
        </a:p>
      </dsp:txBody>
      <dsp:txXfrm>
        <a:off x="-237048" y="547676"/>
        <a:ext cx="1578056" cy="427950"/>
      </dsp:txXfrm>
    </dsp:sp>
    <dsp:sp modelId="{E9C7594F-69F3-4E88-B6E8-FA37A2107B0E}">
      <dsp:nvSpPr>
        <dsp:cNvPr id="0" name=""/>
        <dsp:cNvSpPr/>
      </dsp:nvSpPr>
      <dsp:spPr>
        <a:xfrm>
          <a:off x="-250362" y="387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37048" y="17186"/>
        <a:ext cx="1578056" cy="427950"/>
      </dsp:txXfrm>
    </dsp:sp>
    <dsp:sp modelId="{2FF7632A-E04B-4808-BE50-46E0FF1647DB}">
      <dsp:nvSpPr>
        <dsp:cNvPr id="0" name=""/>
        <dsp:cNvSpPr/>
      </dsp:nvSpPr>
      <dsp:spPr>
        <a:xfrm>
          <a:off x="2818196" y="41828"/>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A</a:t>
          </a:r>
          <a:endParaRPr kumimoji="1" lang="ja-JP" altLang="en-US" sz="1500" kern="1200">
            <a:solidFill>
              <a:sysClr val="window" lastClr="FFFFFF"/>
            </a:solidFill>
            <a:latin typeface="Century"/>
            <a:ea typeface="ＭＳ 明朝" panose="02020609040205080304" pitchFamily="17" charset="-128"/>
            <a:cs typeface="+mn-cs"/>
          </a:endParaRPr>
        </a:p>
      </dsp:txBody>
      <dsp:txXfrm>
        <a:off x="2829313" y="52945"/>
        <a:ext cx="547101" cy="357322"/>
      </dsp:txXfrm>
    </dsp:sp>
    <dsp:sp modelId="{05B34929-F2CB-49A7-BEED-07AA39D95C1E}">
      <dsp:nvSpPr>
        <dsp:cNvPr id="0" name=""/>
        <dsp:cNvSpPr/>
      </dsp:nvSpPr>
      <dsp:spPr>
        <a:xfrm>
          <a:off x="2531294" y="421385"/>
          <a:ext cx="571569" cy="15182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935C9EC-0EEE-4E54-A8CF-25CBE477FF04}">
      <dsp:nvSpPr>
        <dsp:cNvPr id="0" name=""/>
        <dsp:cNvSpPr/>
      </dsp:nvSpPr>
      <dsp:spPr>
        <a:xfrm>
          <a:off x="1999421" y="573207"/>
          <a:ext cx="106374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B</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（進捗状況管理）</a:t>
          </a:r>
        </a:p>
      </dsp:txBody>
      <dsp:txXfrm>
        <a:off x="2010538" y="584324"/>
        <a:ext cx="1041511" cy="357322"/>
      </dsp:txXfrm>
    </dsp:sp>
    <dsp:sp modelId="{B34B972B-FF88-47E9-9C4C-B96BE639DE7B}">
      <dsp:nvSpPr>
        <dsp:cNvPr id="0" name=""/>
        <dsp:cNvSpPr/>
      </dsp:nvSpPr>
      <dsp:spPr>
        <a:xfrm>
          <a:off x="2485574"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B6EB6348-CD0F-4C8F-B9D8-7F8FE6C8EB1B}">
      <dsp:nvSpPr>
        <dsp:cNvPr id="0" name=""/>
        <dsp:cNvSpPr/>
      </dsp:nvSpPr>
      <dsp:spPr>
        <a:xfrm>
          <a:off x="2246626"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D</a:t>
          </a:r>
          <a:r>
            <a:rPr kumimoji="1" lang="ja-JP" altLang="en-US" sz="1500" kern="1200">
              <a:solidFill>
                <a:sysClr val="window" lastClr="FFFFFF"/>
              </a:solidFill>
              <a:latin typeface="Century"/>
              <a:ea typeface="ＭＳ 明朝" panose="02020609040205080304" pitchFamily="17" charset="-128"/>
              <a:cs typeface="+mn-cs"/>
            </a:rPr>
            <a:t>　</a:t>
          </a:r>
        </a:p>
      </dsp:txBody>
      <dsp:txXfrm>
        <a:off x="2257743" y="1115704"/>
        <a:ext cx="547101" cy="357322"/>
      </dsp:txXfrm>
    </dsp:sp>
    <dsp:sp modelId="{889D948D-E69F-4A81-9362-EF43607A6911}">
      <dsp:nvSpPr>
        <dsp:cNvPr id="0" name=""/>
        <dsp:cNvSpPr/>
      </dsp:nvSpPr>
      <dsp:spPr>
        <a:xfrm>
          <a:off x="3102864" y="421385"/>
          <a:ext cx="617273" cy="15182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5A3D387-E337-436B-9CB7-80B9899878C3}">
      <dsp:nvSpPr>
        <dsp:cNvPr id="0" name=""/>
        <dsp:cNvSpPr/>
      </dsp:nvSpPr>
      <dsp:spPr>
        <a:xfrm>
          <a:off x="3233967" y="573207"/>
          <a:ext cx="972338"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C</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（経費情報管理</a:t>
          </a:r>
          <a:r>
            <a:rPr kumimoji="1" lang="ja-JP" altLang="en-US" sz="900" kern="1200">
              <a:solidFill>
                <a:sysClr val="window" lastClr="FFFFFF"/>
              </a:solidFill>
              <a:latin typeface="Century"/>
              <a:ea typeface="ＭＳ 明朝" panose="02020609040205080304" pitchFamily="17" charset="-128"/>
              <a:cs typeface="+mn-cs"/>
            </a:rPr>
            <a:t>）</a:t>
          </a:r>
        </a:p>
      </dsp:txBody>
      <dsp:txXfrm>
        <a:off x="3245084" y="584324"/>
        <a:ext cx="950104" cy="357322"/>
      </dsp:txXfrm>
    </dsp:sp>
    <dsp:sp modelId="{C25EEB10-6D7A-4E54-A8C0-8B36CCC9A587}">
      <dsp:nvSpPr>
        <dsp:cNvPr id="0" name=""/>
        <dsp:cNvSpPr/>
      </dsp:nvSpPr>
      <dsp:spPr>
        <a:xfrm>
          <a:off x="3674417"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D0D8F0A-0A8F-4EF4-A2CF-1BDEC1736A4F}">
      <dsp:nvSpPr>
        <dsp:cNvPr id="0" name=""/>
        <dsp:cNvSpPr/>
      </dsp:nvSpPr>
      <dsp:spPr>
        <a:xfrm>
          <a:off x="3435469"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E</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115704"/>
        <a:ext cx="547101" cy="357322"/>
      </dsp:txXfrm>
    </dsp:sp>
    <dsp:sp modelId="{72CEFCE7-DE98-4EB8-AB07-ABA546EAE94A}">
      <dsp:nvSpPr>
        <dsp:cNvPr id="0" name=""/>
        <dsp:cNvSpPr/>
      </dsp:nvSpPr>
      <dsp:spPr>
        <a:xfrm>
          <a:off x="3674417" y="1484143"/>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7061FC6-3866-4CB9-92E9-11CC9C2FA029}">
      <dsp:nvSpPr>
        <dsp:cNvPr id="0" name=""/>
        <dsp:cNvSpPr/>
      </dsp:nvSpPr>
      <dsp:spPr>
        <a:xfrm>
          <a:off x="3435469" y="1635966"/>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F</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647083"/>
        <a:ext cx="547101" cy="3573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a:defRPr sz="1200"/>
            </a:lvl1pPr>
          </a:lstStyle>
          <a:p>
            <a:fld id="{41CFAFE7-69D7-4C68-B248-57A5584558A1}" type="datetimeFigureOut">
              <a:rPr kumimoji="1" lang="ja-JP" altLang="en-US" smtClean="0"/>
              <a:t>2026/3/13</a:t>
            </a:fld>
            <a:endParaRPr kumimoji="1" lang="ja-JP" altLang="en-US"/>
          </a:p>
        </p:txBody>
      </p:sp>
      <p:sp>
        <p:nvSpPr>
          <p:cNvPr id="4" name="フッター プレースホルダー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3236"/>
          </a:xfrm>
          <a:prstGeom prst="rect">
            <a:avLst/>
          </a:prstGeom>
        </p:spPr>
        <p:txBody>
          <a:bodyPr vert="horz" lIns="90644" tIns="45322" rIns="90644" bIns="45322" rtlCol="0" anchor="b"/>
          <a:lstStyle>
            <a:lvl1pPr algn="r">
              <a:defRPr sz="1200"/>
            </a:lvl1pPr>
          </a:lstStyle>
          <a:p>
            <a:fld id="{30C9D1E3-34C1-426A-9CB5-57319FBA9F4B}" type="slidenum">
              <a:rPr kumimoji="1" lang="ja-JP" altLang="en-US" smtClean="0"/>
              <a:t>‹#›</a:t>
            </a:fld>
            <a:endParaRPr kumimoji="1" lang="ja-JP" altLang="en-US"/>
          </a:p>
        </p:txBody>
      </p:sp>
    </p:spTree>
    <p:extLst>
      <p:ext uri="{BB962C8B-B14F-4D97-AF65-F5344CB8AC3E}">
        <p14:creationId xmlns:p14="http://schemas.microsoft.com/office/powerpoint/2010/main" val="8009991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F76E510B-874C-493F-927C-3C1A73332557}" type="datetimeFigureOut">
              <a:rPr lang="ja-JP" altLang="en-US"/>
              <a:pPr>
                <a:defRPr/>
              </a:pPr>
              <a:t>2026/3/13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7C1DF8B-A645-47F2-81F5-827AA2E8A530}"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E3BCE2F-854F-46FD-9387-6BBDC3EB9F7C}" type="datetimeFigureOut">
              <a:rPr lang="ja-JP" altLang="en-US"/>
              <a:pPr>
                <a:defRPr/>
              </a:pPr>
              <a:t>2026/3/13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A7E6E3B-09DC-4FAD-966C-25D72B0F6322}"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9E745CC-614D-4C48-BE23-719B99F8874C}" type="datetimeFigureOut">
              <a:rPr lang="ja-JP" altLang="en-US"/>
              <a:pPr>
                <a:defRPr/>
              </a:pPr>
              <a:t>2026/3/13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F9BDB4F-63B4-4F93-BD27-AE23C7BAD03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E47623C-C9FB-4F62-AA10-A909339F8B51}" type="datetimeFigureOut">
              <a:rPr lang="ja-JP" altLang="en-US"/>
              <a:pPr>
                <a:defRPr/>
              </a:pPr>
              <a:t>2026/3/13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5EEAC42-5EA1-41A6-9234-E6668FCEFF9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2170A62-799C-4959-88EA-726B4D7334A4}" type="datetimeFigureOut">
              <a:rPr lang="ja-JP" altLang="en-US"/>
              <a:pPr>
                <a:defRPr/>
              </a:pPr>
              <a:t>2026/3/13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44E4A12-A9EE-4E50-8A23-FA8B4C28AAA3}"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FD2485EB-9FC9-4F3C-91DF-3CC5CCE43AF7}" type="datetimeFigureOut">
              <a:rPr lang="ja-JP" altLang="en-US"/>
              <a:pPr>
                <a:defRPr/>
              </a:pPr>
              <a:t>2026/3/13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15C4453-2FDB-4313-A1BE-397D4A0D0A5A}"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F78B45B9-9B79-4E86-BAE9-4929C33E4DB4}" type="datetimeFigureOut">
              <a:rPr lang="ja-JP" altLang="en-US"/>
              <a:pPr>
                <a:defRPr/>
              </a:pPr>
              <a:t>2026/3/13</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AFEBFF5-D9CE-4B23-8CED-0114C489B1DB}"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350CB2B-4545-4150-A3B8-8F0712213498}" type="datetimeFigureOut">
              <a:rPr lang="ja-JP" altLang="en-US"/>
              <a:pPr>
                <a:defRPr/>
              </a:pPr>
              <a:t>2026/3/13</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D1F46388-9905-4CBB-9EB9-65E8E5251BB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1B3AB5D-9AB8-4DFE-A1B1-7C81CBCD8073}" type="datetimeFigureOut">
              <a:rPr lang="ja-JP" altLang="en-US"/>
              <a:pPr>
                <a:defRPr/>
              </a:pPr>
              <a:t>2026/3/13</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02F80C14-806B-4E5C-8DF3-20B0A8D05A6B}"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CB4C0AC-876A-49B5-8E8B-EA765DAF2775}" type="datetimeFigureOut">
              <a:rPr lang="ja-JP" altLang="en-US"/>
              <a:pPr>
                <a:defRPr/>
              </a:pPr>
              <a:t>2026/3/13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8C4AEDB-E058-4995-B8EE-93ECC3BECBAD}"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9F7A862-201D-4157-81BB-8B62A53DE80F}" type="datetimeFigureOut">
              <a:rPr lang="ja-JP" altLang="en-US"/>
              <a:pPr>
                <a:defRPr/>
              </a:pPr>
              <a:t>2026/3/13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6B93125-7118-4453-8425-E5C0D9BA767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5F0CF52-C206-4B5B-852C-D72EA1DD2897}" type="datetimeFigureOut">
              <a:rPr lang="ja-JP" altLang="en-US"/>
              <a:pPr>
                <a:defRPr/>
              </a:pPr>
              <a:t>2026/3/13</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65905F9-A4A9-4A00-901E-7D5ED426B4F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コンテンツ プレースホルダ 2"/>
          <p:cNvSpPr txBox="1">
            <a:spLocks/>
          </p:cNvSpPr>
          <p:nvPr/>
        </p:nvSpPr>
        <p:spPr bwMode="auto">
          <a:xfrm>
            <a:off x="35496" y="1340768"/>
            <a:ext cx="9036496" cy="5191125"/>
          </a:xfrm>
          <a:prstGeom prst="rect">
            <a:avLst/>
          </a:prstGeom>
          <a:noFill/>
          <a:ln w="9525">
            <a:noFill/>
            <a:miter lim="800000"/>
            <a:headEnd/>
            <a:tailEnd/>
          </a:ln>
        </p:spPr>
        <p:txBody>
          <a:bodyPr lIns="91440" tIns="45720" rIns="91440" bIns="45720" anchor="t"/>
          <a:lstStyle/>
          <a:p>
            <a:pPr algn="ctr">
              <a:spcBef>
                <a:spcPct val="20000"/>
              </a:spcBef>
              <a:buFont typeface="Arial" charset="0"/>
              <a:buNone/>
            </a:pPr>
            <a:r>
              <a:rPr lang="ja-JP" altLang="en-US" sz="2800" dirty="0">
                <a:latin typeface="ＭＳ Ｐゴシック"/>
                <a:ea typeface="ＭＳ Ｐゴシック"/>
                <a:cs typeface="Calibri"/>
              </a:rPr>
              <a:t>令和８年度</a:t>
            </a:r>
            <a:r>
              <a:rPr lang="en-US" altLang="ja-JP" sz="2800" dirty="0">
                <a:latin typeface="ＭＳ Ｐゴシック"/>
                <a:ea typeface="ＭＳ Ｐゴシック"/>
                <a:cs typeface="Calibri"/>
              </a:rPr>
              <a:t>Pre-IPAS Okinawa</a:t>
            </a:r>
            <a:r>
              <a:rPr lang="ja-JP" altLang="en-US" sz="2800" dirty="0">
                <a:latin typeface="ＭＳ Ｐゴシック"/>
                <a:ea typeface="ＭＳ Ｐゴシック"/>
                <a:cs typeface="Calibri"/>
              </a:rPr>
              <a:t>事業</a:t>
            </a:r>
            <a:endParaRPr lang="en-US" altLang="ja-JP" sz="28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r>
              <a:rPr lang="ja-JP" altLang="en-US" sz="2800" dirty="0">
                <a:latin typeface="Calibri" pitchFamily="34" charset="0"/>
              </a:rPr>
              <a:t>ー提案書ー</a:t>
            </a:r>
            <a:endParaRPr lang="en-US" altLang="ja-JP" sz="28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Wingdings" pitchFamily="2" charset="2"/>
              <a:buNone/>
            </a:pPr>
            <a:r>
              <a:rPr lang="ja-JP" altLang="en-US" dirty="0">
                <a:latin typeface="Calibri" pitchFamily="34" charset="0"/>
              </a:rPr>
              <a:t>（日付）</a:t>
            </a:r>
            <a:endParaRPr lang="en-US" altLang="ja-JP" dirty="0">
              <a:latin typeface="Calibri" pitchFamily="34" charset="0"/>
            </a:endParaRPr>
          </a:p>
          <a:p>
            <a:pPr algn="ctr">
              <a:spcBef>
                <a:spcPct val="20000"/>
              </a:spcBef>
              <a:buFont typeface="Wingdings" pitchFamily="2" charset="2"/>
              <a:buNone/>
            </a:pPr>
            <a:r>
              <a:rPr lang="ja-JP" altLang="en-US" dirty="0">
                <a:latin typeface="Calibri" pitchFamily="34" charset="0"/>
              </a:rPr>
              <a:t>（企業名・連絡先）</a:t>
            </a:r>
            <a:endParaRPr lang="en-US" altLang="ja-JP" dirty="0">
              <a:latin typeface="Calibri" pitchFamily="34" charset="0"/>
            </a:endParaRPr>
          </a:p>
          <a:p>
            <a:pPr>
              <a:spcBef>
                <a:spcPct val="20000"/>
              </a:spcBef>
              <a:buFont typeface="Wingdings" pitchFamily="2" charset="2"/>
              <a:buNone/>
            </a:pPr>
            <a:r>
              <a:rPr lang="ja-JP" altLang="en-US" dirty="0">
                <a:latin typeface="Calibri" pitchFamily="34" charset="0"/>
              </a:rPr>
              <a:t>　　　　　　　　　　　　　　　　　　　　　　　</a:t>
            </a:r>
          </a:p>
        </p:txBody>
      </p:sp>
      <p:sp>
        <p:nvSpPr>
          <p:cNvPr id="3075"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【3.1. </a:t>
            </a:r>
            <a:r>
              <a:rPr lang="ja-JP" altLang="en-US">
                <a:latin typeface="+mj-lt"/>
                <a:ea typeface="+mj-ea"/>
                <a:cs typeface="+mj-cs"/>
              </a:rPr>
              <a:t>事業内容に関する専門知識・適格性</a:t>
            </a:r>
            <a:r>
              <a:rPr lang="en-US" altLang="ja-JP">
                <a:latin typeface="+mj-lt"/>
                <a:ea typeface="+mj-ea"/>
                <a:cs typeface="+mj-cs"/>
              </a:rPr>
              <a:t>】</a:t>
            </a:r>
            <a:endParaRPr lang="ja-JP" altLang="en-US">
              <a:latin typeface="+mj-lt"/>
              <a:ea typeface="+mj-ea"/>
              <a:cs typeface="+mj-cs"/>
            </a:endParaRPr>
          </a:p>
        </p:txBody>
      </p:sp>
      <p:sp>
        <p:nvSpPr>
          <p:cNvPr id="10243" name="Rectangle 5"/>
          <p:cNvSpPr>
            <a:spLocks noChangeArrowheads="1"/>
          </p:cNvSpPr>
          <p:nvPr/>
        </p:nvSpPr>
        <p:spPr bwMode="auto">
          <a:xfrm>
            <a:off x="1358900" y="692150"/>
            <a:ext cx="7316788"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事業を実施するに当たり、業務の実施を効果的・効率的に実施することの根拠となる研究員の専門知識・適格性について具体的に記述する。</a:t>
            </a:r>
            <a:endParaRPr lang="en-US" altLang="ja-JP" sz="1000">
              <a:latin typeface="Calibri" pitchFamily="34" charset="0"/>
            </a:endParaRPr>
          </a:p>
        </p:txBody>
      </p:sp>
      <p:sp>
        <p:nvSpPr>
          <p:cNvPr id="4" name="AutoShape 6"/>
          <p:cNvSpPr>
            <a:spLocks noChangeArrowheads="1"/>
          </p:cNvSpPr>
          <p:nvPr/>
        </p:nvSpPr>
        <p:spPr bwMode="auto">
          <a:xfrm>
            <a:off x="1547813" y="1989138"/>
            <a:ext cx="432033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当該事業に関する知見、ノウハウを有しているか。</a:t>
            </a:r>
          </a:p>
        </p:txBody>
      </p:sp>
      <p:sp>
        <p:nvSpPr>
          <p:cNvPr id="1024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1547812" y="3500438"/>
            <a:ext cx="4320331"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知的財産制度及び知財経営に関する専門的知識・ノウハウがあるか。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関連機関との協力体制構築のためのネットワークを有しているか。</a:t>
            </a:r>
          </a:p>
        </p:txBody>
      </p:sp>
      <p:sp>
        <p:nvSpPr>
          <p:cNvPr id="1024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９</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【3.2. </a:t>
            </a:r>
            <a:r>
              <a:rPr lang="ja-JP" altLang="en-US">
                <a:latin typeface="+mj-lt"/>
                <a:ea typeface="+mj-ea"/>
                <a:cs typeface="+mj-cs"/>
              </a:rPr>
              <a:t>業務歴、資格等</a:t>
            </a:r>
            <a:r>
              <a:rPr lang="en-US" altLang="ja-JP">
                <a:latin typeface="+mj-lt"/>
                <a:ea typeface="+mj-ea"/>
                <a:cs typeface="+mj-cs"/>
              </a:rPr>
              <a:t>】</a:t>
            </a:r>
            <a:endParaRPr lang="ja-JP" altLang="en-US">
              <a:latin typeface="+mj-lt"/>
              <a:ea typeface="+mj-ea"/>
              <a:cs typeface="+mj-cs"/>
            </a:endParaRPr>
          </a:p>
        </p:txBody>
      </p:sp>
      <p:sp>
        <p:nvSpPr>
          <p:cNvPr id="11267" name="Rectangle 3"/>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177800" indent="-177800">
              <a:spcBef>
                <a:spcPct val="20000"/>
              </a:spcBef>
              <a:buFont typeface="Arial" charset="0"/>
              <a:buChar char="•"/>
            </a:pPr>
            <a:r>
              <a:rPr lang="ja-JP" altLang="en-US">
                <a:latin typeface="Calibri" pitchFamily="34" charset="0"/>
              </a:rPr>
              <a:t>研究員の有効な資格等の一覧</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（応札者が保持する有効な資格について以下の観点を含めて説明）</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・研究員の責任分担</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・保有資格の名称</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・保有資格の内容</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・実施に役立つと考える点　　等</a:t>
            </a:r>
            <a:endParaRPr lang="en-US" altLang="ja-JP">
              <a:latin typeface="Calibri" pitchFamily="34" charset="0"/>
            </a:endParaRPr>
          </a:p>
          <a:p>
            <a:pPr marL="177800" indent="-177800">
              <a:spcBef>
                <a:spcPct val="20000"/>
              </a:spcBef>
              <a:buFont typeface="Wingdings" pitchFamily="2" charset="2"/>
              <a:buNone/>
            </a:pPr>
            <a:endParaRPr lang="en-US" altLang="ja-JP" sz="3200">
              <a:latin typeface="Calibri" pitchFamily="34" charset="0"/>
            </a:endParaRPr>
          </a:p>
          <a:p>
            <a:pPr marL="177800" indent="-177800">
              <a:spcBef>
                <a:spcPct val="20000"/>
              </a:spcBef>
              <a:buFont typeface="Wingdings" pitchFamily="2" charset="2"/>
              <a:buNone/>
            </a:pPr>
            <a:r>
              <a:rPr lang="ja-JP" altLang="en-US">
                <a:latin typeface="Calibri" pitchFamily="34" charset="0"/>
              </a:rPr>
              <a:t>業務担当者一覧</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（以下の項目等を含めて記述）</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氏名</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部署・役職</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予定担当業務</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役割</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業務経験（顧客の業種、実施業務やその内容、体制内での位置づけ、実施期間）</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保有スキル</a:t>
            </a:r>
            <a:endParaRPr lang="en-US" altLang="ja-JP">
              <a:latin typeface="Calibri" pitchFamily="34" charset="0"/>
            </a:endParaRPr>
          </a:p>
        </p:txBody>
      </p:sp>
      <p:sp>
        <p:nvSpPr>
          <p:cNvPr id="11268"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dirty="0">
                <a:latin typeface="Calibri" pitchFamily="34" charset="0"/>
              </a:rPr>
              <a:t>事業を実施するに当たり、業務の実施を効果的・効率的に実施することの根拠となる研究員の有効な資格があればそれを具体的に記述する。</a:t>
            </a:r>
            <a:endParaRPr lang="en-US" altLang="ja-JP" sz="1000" dirty="0">
              <a:latin typeface="Calibri" pitchFamily="34" charset="0"/>
            </a:endParaRPr>
          </a:p>
          <a:p>
            <a:pPr marL="88900" indent="-88900">
              <a:buFont typeface="Wingdings" pitchFamily="2" charset="2"/>
              <a:buChar char="§"/>
            </a:pPr>
            <a:r>
              <a:rPr lang="en-US" altLang="ja-JP" sz="1000" dirty="0">
                <a:latin typeface="Calibri" pitchFamily="34" charset="0"/>
              </a:rPr>
              <a:t>3</a:t>
            </a:r>
            <a:r>
              <a:rPr lang="ja-JP" altLang="en-US" sz="1000" dirty="0">
                <a:latin typeface="Calibri" pitchFamily="34" charset="0"/>
              </a:rPr>
              <a:t>．</a:t>
            </a:r>
            <a:r>
              <a:rPr lang="en-US" altLang="ja-JP" sz="1000" dirty="0">
                <a:latin typeface="Calibri" pitchFamily="34" charset="0"/>
              </a:rPr>
              <a:t>1</a:t>
            </a:r>
            <a:r>
              <a:rPr lang="ja-JP" altLang="en-US" sz="1000" dirty="0">
                <a:latin typeface="Calibri" pitchFamily="34" charset="0"/>
              </a:rPr>
              <a:t>で併せて記載してもよい。</a:t>
            </a:r>
            <a:endParaRPr lang="en-US" altLang="ja-JP" sz="1000" dirty="0">
              <a:latin typeface="Calibri" pitchFamily="34" charset="0"/>
            </a:endParaRPr>
          </a:p>
        </p:txBody>
      </p:sp>
      <p:sp>
        <p:nvSpPr>
          <p:cNvPr id="5" name="AutoShape 6"/>
          <p:cNvSpPr>
            <a:spLocks noChangeArrowheads="1"/>
          </p:cNvSpPr>
          <p:nvPr/>
        </p:nvSpPr>
        <p:spPr bwMode="auto">
          <a:xfrm>
            <a:off x="3381375" y="2571750"/>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業務を遂行する上で、有効な業務歴または資格等を有しているか</a:t>
            </a:r>
          </a:p>
        </p:txBody>
      </p:sp>
      <p:sp>
        <p:nvSpPr>
          <p:cNvPr id="1127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1272"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１０</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4</a:t>
            </a:r>
            <a:r>
              <a:rPr lang="ja-JP" altLang="en-US" err="1">
                <a:latin typeface="+mj-lt"/>
                <a:ea typeface="+mj-ea"/>
                <a:cs typeface="+mj-cs"/>
              </a:rPr>
              <a:t>．</a:t>
            </a:r>
            <a:r>
              <a:rPr lang="ja-JP" altLang="en-US">
                <a:latin typeface="+mj-lt"/>
                <a:ea typeface="+mj-ea"/>
                <a:cs typeface="+mj-cs"/>
              </a:rPr>
              <a:t>添付資料</a:t>
            </a:r>
            <a:br>
              <a:rPr lang="en-US" altLang="ja-JP">
                <a:latin typeface="+mj-lt"/>
                <a:ea typeface="+mj-ea"/>
                <a:cs typeface="+mj-cs"/>
              </a:rPr>
            </a:br>
            <a:r>
              <a:rPr lang="en-US" altLang="ja-JP">
                <a:latin typeface="+mj-lt"/>
                <a:ea typeface="+mj-ea"/>
                <a:cs typeface="+mj-cs"/>
              </a:rPr>
              <a:t>【4.1.</a:t>
            </a:r>
            <a:r>
              <a:rPr lang="ja-JP" altLang="en-US">
                <a:latin typeface="+mj-lt"/>
                <a:ea typeface="+mj-ea"/>
                <a:cs typeface="+mj-cs"/>
              </a:rPr>
              <a:t>事業</a:t>
            </a:r>
            <a:r>
              <a:rPr lang="ja-JP" altLang="ja-JP">
                <a:latin typeface="+mj-lt"/>
                <a:ea typeface="+mj-ea"/>
                <a:cs typeface="+mj-cs"/>
              </a:rPr>
              <a:t>実施に係る工数</a:t>
            </a:r>
            <a:r>
              <a:rPr lang="en-US" altLang="ja-JP">
                <a:latin typeface="+mj-lt"/>
                <a:ea typeface="+mj-ea"/>
                <a:cs typeface="+mj-cs"/>
              </a:rPr>
              <a:t>】</a:t>
            </a:r>
            <a:r>
              <a:rPr lang="ja-JP" altLang="ja-JP">
                <a:latin typeface="+mj-lt"/>
                <a:ea typeface="+mj-ea"/>
                <a:cs typeface="+mj-cs"/>
              </a:rPr>
              <a:t>必要な工数の明細</a:t>
            </a:r>
            <a:endParaRPr lang="en-US" altLang="ja-JP">
              <a:latin typeface="+mj-lt"/>
              <a:ea typeface="+mj-ea"/>
              <a:cs typeface="+mj-cs"/>
            </a:endParaRPr>
          </a:p>
        </p:txBody>
      </p:sp>
      <p:sp>
        <p:nvSpPr>
          <p:cNvPr id="12291" name="Rectangle 4"/>
          <p:cNvSpPr>
            <a:spLocks noChangeArrowheads="1"/>
          </p:cNvSpPr>
          <p:nvPr/>
        </p:nvSpPr>
        <p:spPr bwMode="auto">
          <a:xfrm>
            <a:off x="1684338" y="1528763"/>
            <a:ext cx="627062" cy="0"/>
          </a:xfrm>
          <a:prstGeom prst="rect">
            <a:avLst/>
          </a:prstGeom>
          <a:solidFill>
            <a:srgbClr val="99CCFF"/>
          </a:solidFill>
          <a:ln w="6350" algn="ctr">
            <a:noFill/>
            <a:miter lim="800000"/>
            <a:headEnd/>
            <a:tailEnd type="none" w="lg" len="lg"/>
          </a:ln>
        </p:spPr>
        <p:txBody>
          <a:bodyPr wrap="none" lIns="90000" tIns="46800" rIns="90000" bIns="46800" anchor="ctr">
            <a:spAutoFit/>
          </a:bodyPr>
          <a:lstStyle/>
          <a:p>
            <a:endParaRPr lang="ja-JP" altLang="en-US">
              <a:latin typeface="Calibri" pitchFamily="34" charset="0"/>
            </a:endParaRPr>
          </a:p>
        </p:txBody>
      </p:sp>
      <p:graphicFrame>
        <p:nvGraphicFramePr>
          <p:cNvPr id="4" name="Group 5"/>
          <p:cNvGraphicFramePr>
            <a:graphicFrameLocks noGrp="1"/>
          </p:cNvGraphicFramePr>
          <p:nvPr/>
        </p:nvGraphicFramePr>
        <p:xfrm>
          <a:off x="560388" y="2038350"/>
          <a:ext cx="8188325" cy="2824167"/>
        </p:xfrm>
        <a:graphic>
          <a:graphicData uri="http://schemas.openxmlformats.org/drawingml/2006/table">
            <a:tbl>
              <a:tblPr/>
              <a:tblGrid>
                <a:gridCol w="357187">
                  <a:extLst>
                    <a:ext uri="{9D8B030D-6E8A-4147-A177-3AD203B41FA5}">
                      <a16:colId xmlns:a16="http://schemas.microsoft.com/office/drawing/2014/main" val="20000"/>
                    </a:ext>
                  </a:extLst>
                </a:gridCol>
                <a:gridCol w="1423988">
                  <a:extLst>
                    <a:ext uri="{9D8B030D-6E8A-4147-A177-3AD203B41FA5}">
                      <a16:colId xmlns:a16="http://schemas.microsoft.com/office/drawing/2014/main" val="20001"/>
                    </a:ext>
                  </a:extLst>
                </a:gridCol>
                <a:gridCol w="674687">
                  <a:extLst>
                    <a:ext uri="{9D8B030D-6E8A-4147-A177-3AD203B41FA5}">
                      <a16:colId xmlns:a16="http://schemas.microsoft.com/office/drawing/2014/main" val="20002"/>
                    </a:ext>
                  </a:extLst>
                </a:gridCol>
                <a:gridCol w="1300163">
                  <a:extLst>
                    <a:ext uri="{9D8B030D-6E8A-4147-A177-3AD203B41FA5}">
                      <a16:colId xmlns:a16="http://schemas.microsoft.com/office/drawing/2014/main" val="20003"/>
                    </a:ext>
                  </a:extLst>
                </a:gridCol>
                <a:gridCol w="908050">
                  <a:extLst>
                    <a:ext uri="{9D8B030D-6E8A-4147-A177-3AD203B41FA5}">
                      <a16:colId xmlns:a16="http://schemas.microsoft.com/office/drawing/2014/main" val="20004"/>
                    </a:ext>
                  </a:extLst>
                </a:gridCol>
                <a:gridCol w="906462">
                  <a:extLst>
                    <a:ext uri="{9D8B030D-6E8A-4147-A177-3AD203B41FA5}">
                      <a16:colId xmlns:a16="http://schemas.microsoft.com/office/drawing/2014/main" val="20005"/>
                    </a:ext>
                  </a:extLst>
                </a:gridCol>
                <a:gridCol w="906463">
                  <a:extLst>
                    <a:ext uri="{9D8B030D-6E8A-4147-A177-3AD203B41FA5}">
                      <a16:colId xmlns:a16="http://schemas.microsoft.com/office/drawing/2014/main" val="20006"/>
                    </a:ext>
                  </a:extLst>
                </a:gridCol>
                <a:gridCol w="906462">
                  <a:extLst>
                    <a:ext uri="{9D8B030D-6E8A-4147-A177-3AD203B41FA5}">
                      <a16:colId xmlns:a16="http://schemas.microsoft.com/office/drawing/2014/main" val="20007"/>
                    </a:ext>
                  </a:extLst>
                </a:gridCol>
                <a:gridCol w="804863">
                  <a:extLst>
                    <a:ext uri="{9D8B030D-6E8A-4147-A177-3AD203B41FA5}">
                      <a16:colId xmlns:a16="http://schemas.microsoft.com/office/drawing/2014/main" val="20008"/>
                    </a:ext>
                  </a:extLst>
                </a:gridCol>
              </a:tblGrid>
              <a:tr h="2714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担当者のクラス別工数（人月）</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月</a:t>
                      </a: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業務中項目単位</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6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大項目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中項目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0001"/>
                  </a:ext>
                </a:extLst>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調査に係るもの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計画</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研究</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277813">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合計</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Rectangle 119"/>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2404" name="Rectangle 120"/>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pPr>
            <a:r>
              <a:rPr lang="ja-JP" altLang="en-US" sz="1000">
                <a:latin typeface="Calibri" pitchFamily="34" charset="0"/>
              </a:rPr>
              <a:t>「</a:t>
            </a:r>
            <a:r>
              <a:rPr lang="en-US" altLang="ja-JP" sz="1000">
                <a:latin typeface="Calibri" pitchFamily="34" charset="0"/>
              </a:rPr>
              <a:t>1.</a:t>
            </a:r>
            <a:r>
              <a:rPr lang="ja-JP" altLang="en-US" sz="1000">
                <a:latin typeface="Calibri" pitchFamily="34" charset="0"/>
              </a:rPr>
              <a:t>事業の実施方針等」にて提案した業務実施方法を実現するために必要な工数を、入札仕様書における業務の中項目単位で研究員のクラス別</a:t>
            </a:r>
            <a:r>
              <a:rPr lang="en-US" altLang="ja-JP" sz="1000">
                <a:latin typeface="Calibri" pitchFamily="34" charset="0"/>
              </a:rPr>
              <a:t>(</a:t>
            </a:r>
            <a:r>
              <a:rPr lang="ja-JP" altLang="en-US" sz="1000">
                <a:latin typeface="Calibri" pitchFamily="34" charset="0"/>
              </a:rPr>
              <a:t>主任研究員、研究員等</a:t>
            </a:r>
            <a:r>
              <a:rPr lang="en-US" altLang="ja-JP" sz="1000">
                <a:latin typeface="Calibri" pitchFamily="34" charset="0"/>
              </a:rPr>
              <a:t>)</a:t>
            </a:r>
            <a:r>
              <a:rPr lang="ja-JP" altLang="en-US" sz="1000">
                <a:latin typeface="Calibri" pitchFamily="34" charset="0"/>
              </a:rPr>
              <a:t>の工数を記述する。</a:t>
            </a:r>
          </a:p>
        </p:txBody>
      </p:sp>
      <p:sp>
        <p:nvSpPr>
          <p:cNvPr id="7" name="Text Box 121"/>
          <p:cNvSpPr txBox="1">
            <a:spLocks noChangeArrowheads="1"/>
          </p:cNvSpPr>
          <p:nvPr/>
        </p:nvSpPr>
        <p:spPr bwMode="auto">
          <a:xfrm>
            <a:off x="7667625" y="1484313"/>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2406" name="Text Box 122"/>
          <p:cNvSpPr txBox="1">
            <a:spLocks noChangeArrowheads="1"/>
          </p:cNvSpPr>
          <p:nvPr/>
        </p:nvSpPr>
        <p:spPr bwMode="auto">
          <a:xfrm>
            <a:off x="2487613" y="4733925"/>
            <a:ext cx="6931025" cy="244475"/>
          </a:xfrm>
          <a:prstGeom prst="rect">
            <a:avLst/>
          </a:prstGeom>
          <a:noFill/>
          <a:ln w="6350" algn="ctr">
            <a:noFill/>
            <a:miter lim="800000"/>
            <a:headEnd/>
            <a:tailEnd type="none" w="lg" len="lg"/>
          </a:ln>
        </p:spPr>
        <p:txBody>
          <a:bodyPr lIns="90000" tIns="46800" rIns="90000" bIns="46800">
            <a:spAutoFit/>
          </a:bodyPr>
          <a:lstStyle/>
          <a:p>
            <a:pPr algn="r"/>
            <a:r>
              <a:rPr lang="en-US" altLang="ja-JP" sz="1000">
                <a:latin typeface="Calibri" pitchFamily="34" charset="0"/>
              </a:rPr>
              <a:t>※</a:t>
            </a:r>
            <a:endParaRPr lang="ja-JP" altLang="en-US" sz="1000">
              <a:latin typeface="Calibri" pitchFamily="34" charset="0"/>
            </a:endParaRPr>
          </a:p>
        </p:txBody>
      </p:sp>
      <p:sp>
        <p:nvSpPr>
          <p:cNvPr id="12407" name="Text Box 123"/>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240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１１</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【1.1 </a:t>
            </a:r>
            <a:r>
              <a:rPr lang="ja-JP" altLang="en-US">
                <a:latin typeface="+mj-lt"/>
                <a:ea typeface="+mj-ea"/>
                <a:cs typeface="+mj-cs"/>
              </a:rPr>
              <a:t>事業の内容</a:t>
            </a:r>
            <a:r>
              <a:rPr lang="en-US" altLang="ja-JP">
                <a:latin typeface="+mj-lt"/>
                <a:ea typeface="+mj-ea"/>
                <a:cs typeface="+mj-cs"/>
              </a:rPr>
              <a:t>】</a:t>
            </a:r>
            <a:endParaRPr lang="ja-JP" altLang="en-US">
              <a:latin typeface="+mj-lt"/>
              <a:ea typeface="+mj-ea"/>
              <a:cs typeface="+mj-cs"/>
            </a:endParaRPr>
          </a:p>
        </p:txBody>
      </p:sp>
      <p:sp>
        <p:nvSpPr>
          <p:cNvPr id="3" name="Rectangle 4"/>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4100"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本事業の内容について具体的に記述する。</a:t>
            </a:r>
          </a:p>
        </p:txBody>
      </p:sp>
      <p:sp>
        <p:nvSpPr>
          <p:cNvPr id="5" name="AutoShape 6"/>
          <p:cNvSpPr>
            <a:spLocks noChangeArrowheads="1"/>
          </p:cNvSpPr>
          <p:nvPr/>
        </p:nvSpPr>
        <p:spPr bwMode="auto">
          <a:xfrm>
            <a:off x="1358900" y="2143125"/>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事業の目的と整合性がとれているか</a:t>
            </a:r>
          </a:p>
        </p:txBody>
      </p:sp>
      <p:sp>
        <p:nvSpPr>
          <p:cNvPr id="4102"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AutoShape 6"/>
          <p:cNvSpPr>
            <a:spLocks noChangeArrowheads="1"/>
          </p:cNvSpPr>
          <p:nvPr/>
        </p:nvSpPr>
        <p:spPr bwMode="auto">
          <a:xfrm>
            <a:off x="1511300" y="3786188"/>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事業目的を詳細に理解しており、これに対応した実施内容が記載されているか</a:t>
            </a:r>
            <a:endParaRPr lang="en-US" altLang="ja-JP" sz="1000">
              <a:latin typeface="+mn-lt"/>
              <a:ea typeface="+mn-ea"/>
            </a:endParaRPr>
          </a:p>
        </p:txBody>
      </p:sp>
      <p:sp>
        <p:nvSpPr>
          <p:cNvPr id="4104"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60325"/>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【1.2. </a:t>
            </a:r>
            <a:r>
              <a:rPr lang="ja-JP" altLang="en-US">
                <a:latin typeface="+mj-lt"/>
                <a:ea typeface="+mj-ea"/>
                <a:cs typeface="+mj-cs"/>
              </a:rPr>
              <a:t>事業実施の方法</a:t>
            </a:r>
            <a:r>
              <a:rPr lang="en-US" altLang="ja-JP">
                <a:latin typeface="+mj-lt"/>
                <a:ea typeface="+mj-ea"/>
                <a:cs typeface="+mj-cs"/>
              </a:rPr>
              <a:t>】</a:t>
            </a:r>
            <a:endParaRPr lang="ja-JP" altLang="en-US">
              <a:latin typeface="+mj-lt"/>
              <a:ea typeface="+mj-ea"/>
              <a:cs typeface="+mj-cs"/>
            </a:endParaRPr>
          </a:p>
        </p:txBody>
      </p:sp>
      <p:sp>
        <p:nvSpPr>
          <p:cNvPr id="5123"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事業実施方法について具体的に記述する。</a:t>
            </a:r>
          </a:p>
        </p:txBody>
      </p:sp>
      <p:sp>
        <p:nvSpPr>
          <p:cNvPr id="4" name="AutoShape 6"/>
          <p:cNvSpPr>
            <a:spLocks noChangeArrowheads="1"/>
          </p:cNvSpPr>
          <p:nvPr/>
        </p:nvSpPr>
        <p:spPr bwMode="auto">
          <a:xfrm>
            <a:off x="1365250" y="3357563"/>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事業目的を達成するための有効な実施方法が記載されているか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事業の実施方法に独自の提案がなされているか</a:t>
            </a:r>
            <a:endParaRPr lang="en-US" altLang="ja-JP" sz="1000">
              <a:latin typeface="+mn-lt"/>
              <a:ea typeface="+mn-ea"/>
            </a:endParaRPr>
          </a:p>
        </p:txBody>
      </p:sp>
      <p:sp>
        <p:nvSpPr>
          <p:cNvPr id="512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9"/>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1358900" y="2000250"/>
            <a:ext cx="4216400" cy="1141413"/>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実施方法が妥当であり、実現可能なものとなっているか</a:t>
            </a:r>
          </a:p>
        </p:txBody>
      </p:sp>
      <p:sp>
        <p:nvSpPr>
          <p:cNvPr id="512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２</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【1.3.</a:t>
            </a:r>
            <a:r>
              <a:rPr lang="ja-JP" altLang="en-US">
                <a:latin typeface="+mj-lt"/>
                <a:ea typeface="+mj-ea"/>
                <a:cs typeface="+mj-cs"/>
              </a:rPr>
              <a:t>事業実施計画</a:t>
            </a:r>
            <a:r>
              <a:rPr lang="en-US" altLang="ja-JP">
                <a:latin typeface="+mj-lt"/>
                <a:ea typeface="+mj-ea"/>
                <a:cs typeface="+mj-cs"/>
              </a:rPr>
              <a:t>】</a:t>
            </a:r>
            <a:r>
              <a:rPr lang="ja-JP" altLang="en-US">
                <a:latin typeface="+mj-lt"/>
                <a:ea typeface="+mj-ea"/>
                <a:cs typeface="+mj-cs"/>
              </a:rPr>
              <a:t>事業実施期間及びスケジュール</a:t>
            </a:r>
          </a:p>
        </p:txBody>
      </p:sp>
      <p:sp>
        <p:nvSpPr>
          <p:cNvPr id="4" name="Rectangle 6"/>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029" name="Rectangle 7"/>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確実に成果をあげるために、応札者が行う事業実施計画とそのスケジュールについて、主要なマイルストーンを記述し、提案したスケジュールの根拠を具体的・客観的に記述する。</a:t>
            </a:r>
          </a:p>
        </p:txBody>
      </p:sp>
      <p:sp>
        <p:nvSpPr>
          <p:cNvPr id="1030" name="Text Box 14"/>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031" name="Rectangle 2"/>
          <p:cNvSpPr>
            <a:spLocks noChangeArrowheads="1"/>
          </p:cNvSpPr>
          <p:nvPr/>
        </p:nvSpPr>
        <p:spPr bwMode="auto">
          <a:xfrm>
            <a:off x="495300" y="1700213"/>
            <a:ext cx="8469313" cy="48244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buFont typeface="Wingdings" pitchFamily="2" charset="2"/>
              <a:buChar char="n"/>
            </a:pPr>
            <a:r>
              <a:rPr lang="ja-JP" altLang="en-US" sz="1200" b="1" u="sng">
                <a:latin typeface="Calibri" pitchFamily="34" charset="0"/>
              </a:rPr>
              <a:t>スケジュール（計画）</a:t>
            </a:r>
            <a:endParaRPr lang="en-US" altLang="ja-JP" sz="1000">
              <a:latin typeface="Calibri" pitchFamily="34" charset="0"/>
            </a:endParaRPr>
          </a:p>
          <a:p>
            <a:pPr marL="614363" lvl="1"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614363" lvl="1" indent="-342900" eaLnBrk="0" hangingPunct="0">
              <a:spcBef>
                <a:spcPct val="10000"/>
              </a:spcBef>
              <a:buFontTx/>
              <a:buChar char="•"/>
            </a:pPr>
            <a:r>
              <a:rPr lang="ja-JP" altLang="en-US" sz="1000">
                <a:latin typeface="Calibri" pitchFamily="34" charset="0"/>
              </a:rPr>
              <a:t>実施内容、担当者、開始日、終了日、作成資料名、マイルストーン</a:t>
            </a: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 typeface="Wingdings" pitchFamily="2" charset="2"/>
              <a:buChar char="n"/>
            </a:pPr>
            <a:r>
              <a:rPr lang="ja-JP" altLang="en-US" sz="1200" b="1" u="sng">
                <a:latin typeface="Calibri" pitchFamily="34" charset="0"/>
              </a:rPr>
              <a:t>工夫及び遅滞なく作業を完了するための工夫</a:t>
            </a:r>
          </a:p>
          <a:p>
            <a:pPr marL="874713" lvl="2" indent="-342900" eaLnBrk="0" hangingPunct="0">
              <a:spcBef>
                <a:spcPct val="10000"/>
              </a:spcBef>
              <a:buFontTx/>
              <a:buChar char="•"/>
            </a:pPr>
            <a:r>
              <a:rPr lang="ja-JP" altLang="en-US" sz="1000">
                <a:latin typeface="Calibri" pitchFamily="34" charset="0"/>
              </a:rPr>
              <a:t>過去、</a:t>
            </a:r>
            <a:r>
              <a:rPr lang="en-US" altLang="ja-JP" sz="1000">
                <a:latin typeface="Calibri" pitchFamily="34" charset="0"/>
              </a:rPr>
              <a:t>XXXX</a:t>
            </a:r>
            <a:r>
              <a:rPr lang="ja-JP" altLang="en-US" sz="1000">
                <a:latin typeface="Calibri" pitchFamily="34" charset="0"/>
              </a:rPr>
              <a:t>にて利用したスケジュールをテンプレートにしてスケジュールを作成した。</a:t>
            </a:r>
          </a:p>
          <a:p>
            <a:pPr marL="874713" lvl="2" indent="-342900" eaLnBrk="0" hangingPunct="0">
              <a:spcBef>
                <a:spcPct val="10000"/>
              </a:spcBef>
              <a:buFontTx/>
              <a:buChar char="•"/>
            </a:pPr>
            <a:r>
              <a:rPr lang="en-US" altLang="ja-JP" sz="1000">
                <a:latin typeface="Calibri" pitchFamily="34" charset="0"/>
              </a:rPr>
              <a:t>XXXXXXXXXXXXXXXXXXXXXXXXXXXX</a:t>
            </a:r>
          </a:p>
          <a:p>
            <a:pPr marL="874713" lvl="2" indent="-342900" eaLnBrk="0" hangingPunct="0">
              <a:spcBef>
                <a:spcPct val="10000"/>
              </a:spcBef>
              <a:buFontTx/>
              <a:buChar char="•"/>
            </a:pPr>
            <a:r>
              <a:rPr lang="en-US" altLang="ja-JP" sz="1000">
                <a:latin typeface="Calibri" pitchFamily="34" charset="0"/>
              </a:rPr>
              <a:t>･･･････････････</a:t>
            </a: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p:txBody>
      </p:sp>
      <p:graphicFrame>
        <p:nvGraphicFramePr>
          <p:cNvPr id="1026" name="Object 3"/>
          <p:cNvGraphicFramePr>
            <a:graphicFrameLocks noChangeAspect="1"/>
          </p:cNvGraphicFramePr>
          <p:nvPr/>
        </p:nvGraphicFramePr>
        <p:xfrm>
          <a:off x="1860550" y="2349500"/>
          <a:ext cx="5756275" cy="2093913"/>
        </p:xfrm>
        <a:graphic>
          <a:graphicData uri="http://schemas.openxmlformats.org/presentationml/2006/ole">
            <mc:AlternateContent xmlns:mc="http://schemas.openxmlformats.org/markup-compatibility/2006">
              <mc:Choice xmlns:v="urn:schemas-microsoft-com:vml" Requires="v">
                <p:oleObj name="ワークシート" r:id="rId2" imgW="11001811" imgH="4002173" progId="Excel.Sheet.8">
                  <p:embed/>
                </p:oleObj>
              </mc:Choice>
              <mc:Fallback>
                <p:oleObj name="ワークシート" r:id="rId2" imgW="11001811" imgH="4002173" progId="Excel.Sheet.8">
                  <p:embed/>
                  <p:pic>
                    <p:nvPicPr>
                      <p:cNvPr id="1026"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0550" y="2349500"/>
                        <a:ext cx="5756275" cy="20939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2" name="Rectangle 5"/>
          <p:cNvSpPr txBox="1">
            <a:spLocks noChangeArrowheads="1"/>
          </p:cNvSpPr>
          <p:nvPr/>
        </p:nvSpPr>
        <p:spPr bwMode="auto">
          <a:xfrm>
            <a:off x="352425" y="1382713"/>
            <a:ext cx="8915400" cy="5191125"/>
          </a:xfrm>
          <a:prstGeom prst="rect">
            <a:avLst/>
          </a:prstGeom>
          <a:noFill/>
          <a:ln w="9525">
            <a:noFill/>
            <a:miter lim="800000"/>
            <a:headEnd/>
            <a:tailEnd/>
          </a:ln>
        </p:spPr>
        <p:txBody>
          <a:bodyPr/>
          <a:lstStyle/>
          <a:p>
            <a:pPr marL="342900" indent="-342900">
              <a:spcBef>
                <a:spcPct val="20000"/>
              </a:spcBef>
              <a:buFont typeface="Arial" charset="0"/>
              <a:buChar char="•"/>
            </a:pPr>
            <a:r>
              <a:rPr lang="ja-JP" altLang="en-US">
                <a:latin typeface="Calibri" pitchFamily="34" charset="0"/>
              </a:rPr>
              <a:t>作業内容</a:t>
            </a:r>
            <a:r>
              <a:rPr lang="ja-JP" altLang="en-US" b="1">
                <a:latin typeface="Calibri" pitchFamily="34" charset="0"/>
              </a:rPr>
              <a:t>、</a:t>
            </a:r>
            <a:r>
              <a:rPr lang="ja-JP" altLang="en-US">
                <a:latin typeface="Calibri" pitchFamily="34" charset="0"/>
              </a:rPr>
              <a:t>スケジュール</a:t>
            </a:r>
          </a:p>
        </p:txBody>
      </p:sp>
      <p:sp>
        <p:nvSpPr>
          <p:cNvPr id="16" name="Text Box 8"/>
          <p:cNvSpPr txBox="1">
            <a:spLocks noChangeArrowheads="1"/>
          </p:cNvSpPr>
          <p:nvPr/>
        </p:nvSpPr>
        <p:spPr bwMode="auto">
          <a:xfrm>
            <a:off x="7215188" y="2711450"/>
            <a:ext cx="1317625" cy="501650"/>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7" name="AutoShape 9"/>
          <p:cNvSpPr>
            <a:spLocks noChangeArrowheads="1"/>
          </p:cNvSpPr>
          <p:nvPr/>
        </p:nvSpPr>
        <p:spPr bwMode="auto">
          <a:xfrm>
            <a:off x="5276850" y="5119688"/>
            <a:ext cx="3616325" cy="973137"/>
          </a:xfrm>
          <a:prstGeom prst="octagon">
            <a:avLst>
              <a:gd name="adj" fmla="val 35931"/>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事業を効率的に実施できるよう、スケジュールに工夫がなされているか</a:t>
            </a:r>
          </a:p>
        </p:txBody>
      </p:sp>
      <p:sp>
        <p:nvSpPr>
          <p:cNvPr id="18" name="AutoShape 10"/>
          <p:cNvSpPr>
            <a:spLocks noChangeArrowheads="1"/>
          </p:cNvSpPr>
          <p:nvPr/>
        </p:nvSpPr>
        <p:spPr bwMode="auto">
          <a:xfrm>
            <a:off x="5148263" y="3860800"/>
            <a:ext cx="3671887" cy="792163"/>
          </a:xfrm>
          <a:prstGeom prst="roundRect">
            <a:avLst>
              <a:gd name="adj" fmla="val 16667"/>
            </a:avLst>
          </a:prstGeom>
          <a:solidFill>
            <a:schemeClr val="bg1"/>
          </a:solidFill>
          <a:ln w="19050">
            <a:solidFill>
              <a:schemeClr val="tx1"/>
            </a:solidFill>
            <a:round/>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事業計画とスケジュールが整合しているか</a:t>
            </a:r>
            <a:endParaRPr lang="ja-JP" altLang="ja-JP" sz="1000">
              <a:latin typeface="+mn-lt"/>
              <a:ea typeface="+mn-ea"/>
            </a:endParaRPr>
          </a:p>
        </p:txBody>
      </p:sp>
      <p:sp>
        <p:nvSpPr>
          <p:cNvPr id="19" name="Line 11"/>
          <p:cNvSpPr>
            <a:spLocks noChangeShapeType="1"/>
          </p:cNvSpPr>
          <p:nvPr/>
        </p:nvSpPr>
        <p:spPr bwMode="auto">
          <a:xfrm flipH="1" flipV="1">
            <a:off x="4279900" y="3978275"/>
            <a:ext cx="868363" cy="24288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0" name="Line 12"/>
          <p:cNvSpPr>
            <a:spLocks noChangeShapeType="1"/>
          </p:cNvSpPr>
          <p:nvPr/>
        </p:nvSpPr>
        <p:spPr bwMode="auto">
          <a:xfrm flipH="1">
            <a:off x="4279900" y="5541963"/>
            <a:ext cx="982663" cy="0"/>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1" name="Line 13"/>
          <p:cNvSpPr>
            <a:spLocks noChangeShapeType="1"/>
          </p:cNvSpPr>
          <p:nvPr/>
        </p:nvSpPr>
        <p:spPr bwMode="auto">
          <a:xfrm flipH="1" flipV="1">
            <a:off x="4279900" y="4149725"/>
            <a:ext cx="982663" cy="139223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1039" name="テキスト ボックス 21"/>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342900" indent="-342900">
              <a:spcBef>
                <a:spcPct val="20000"/>
              </a:spcBef>
              <a:buFont typeface="Wingdings" pitchFamily="2" charset="2"/>
              <a:buNone/>
            </a:pPr>
            <a:r>
              <a:rPr lang="ja-JP" altLang="en-US">
                <a:latin typeface="Calibri" pitchFamily="34" charset="0"/>
              </a:rPr>
              <a:t>本事業領域における実績の一覧</a:t>
            </a:r>
          </a:p>
        </p:txBody>
      </p:sp>
      <p:sp>
        <p:nvSpPr>
          <p:cNvPr id="7171" name="Rectangle 3"/>
          <p:cNvSpPr>
            <a:spLocks noChangeArrowheads="1"/>
          </p:cNvSpPr>
          <p:nvPr/>
        </p:nvSpPr>
        <p:spPr bwMode="auto">
          <a:xfrm>
            <a:off x="495300" y="1773238"/>
            <a:ext cx="8324850" cy="43926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pPr>
            <a:endParaRPr lang="en-US" altLang="ja-JP" sz="1000">
              <a:latin typeface="Calibri" pitchFamily="34" charset="0"/>
            </a:endParaRPr>
          </a:p>
          <a:p>
            <a:pPr marL="342900"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342900"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Tx/>
              <a:buChar char="•"/>
            </a:pPr>
            <a:r>
              <a:rPr lang="ja-JP" altLang="en-US" sz="1000">
                <a:latin typeface="Calibri" pitchFamily="34" charset="0"/>
              </a:rPr>
              <a:t>提供先</a:t>
            </a:r>
            <a:r>
              <a:rPr lang="en-US" altLang="ja-JP" sz="1000">
                <a:latin typeface="Calibri" pitchFamily="34" charset="0"/>
              </a:rPr>
              <a:t>(※</a:t>
            </a:r>
            <a:r>
              <a:rPr lang="ja-JP" altLang="en-US" sz="1000">
                <a:latin typeface="Calibri" pitchFamily="34" charset="0"/>
              </a:rPr>
              <a:t>実名が記述できない場合は、必ずしも実名を記述する必要はない。その場合、例えば「</a:t>
            </a:r>
            <a:r>
              <a:rPr lang="en-US" altLang="ja-JP" sz="1000">
                <a:latin typeface="Calibri" pitchFamily="34" charset="0"/>
              </a:rPr>
              <a:t>A</a:t>
            </a:r>
            <a:r>
              <a:rPr lang="ja-JP" altLang="en-US" sz="1000">
                <a:latin typeface="Calibri" pitchFamily="34" charset="0"/>
              </a:rPr>
              <a:t>県」といった形式で記述する</a:t>
            </a:r>
            <a:r>
              <a:rPr lang="en-US" altLang="ja-JP" sz="1000">
                <a:latin typeface="Calibri" pitchFamily="34" charset="0"/>
              </a:rPr>
              <a:t>)</a:t>
            </a:r>
          </a:p>
          <a:p>
            <a:pPr marL="342900" indent="-342900" eaLnBrk="0" hangingPunct="0">
              <a:spcBef>
                <a:spcPct val="10000"/>
              </a:spcBef>
              <a:buFontTx/>
              <a:buChar char="•"/>
            </a:pPr>
            <a:r>
              <a:rPr lang="ja-JP" altLang="en-US" sz="1000">
                <a:latin typeface="Calibri" pitchFamily="34" charset="0"/>
              </a:rPr>
              <a:t>提供時期</a:t>
            </a:r>
          </a:p>
          <a:p>
            <a:pPr marL="342900" indent="-342900" eaLnBrk="0" hangingPunct="0">
              <a:spcBef>
                <a:spcPct val="10000"/>
              </a:spcBef>
              <a:buFontTx/>
              <a:buChar char="•"/>
            </a:pPr>
            <a:r>
              <a:rPr lang="ja-JP" altLang="en-US" sz="1000">
                <a:latin typeface="Calibri" pitchFamily="34" charset="0"/>
              </a:rPr>
              <a:t>実施概要</a:t>
            </a:r>
          </a:p>
          <a:p>
            <a:pPr marL="342900" indent="-342900" eaLnBrk="0" hangingPunct="0">
              <a:spcBef>
                <a:spcPct val="10000"/>
              </a:spcBef>
              <a:buFontTx/>
              <a:buChar char="•"/>
            </a:pPr>
            <a:r>
              <a:rPr lang="ja-JP" altLang="en-US" sz="1000">
                <a:latin typeface="Calibri" pitchFamily="34" charset="0"/>
              </a:rPr>
              <a:t>主たる業務実施担当者	</a:t>
            </a:r>
            <a:r>
              <a:rPr lang="en-US" altLang="ja-JP" sz="1000" i="1">
                <a:latin typeface="Calibri" pitchFamily="34" charset="0"/>
              </a:rPr>
              <a:t>	</a:t>
            </a:r>
            <a:r>
              <a:rPr lang="ja-JP" altLang="en-US" sz="1000">
                <a:latin typeface="Calibri" pitchFamily="34" charset="0"/>
              </a:rPr>
              <a:t>等</a:t>
            </a:r>
          </a:p>
        </p:txBody>
      </p:sp>
      <p:sp>
        <p:nvSpPr>
          <p:cNvPr id="4"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 2.1</a:t>
            </a:r>
            <a:r>
              <a:rPr lang="ja-JP" altLang="en-US" err="1">
                <a:latin typeface="+mj-lt"/>
                <a:ea typeface="+mj-ea"/>
                <a:cs typeface="+mj-cs"/>
              </a:rPr>
              <a:t>．</a:t>
            </a:r>
            <a:r>
              <a:rPr lang="ja-JP" altLang="en-US">
                <a:latin typeface="+mj-lt"/>
                <a:ea typeface="+mj-ea"/>
                <a:cs typeface="+mj-cs"/>
              </a:rPr>
              <a:t>類似事業実施の経験</a:t>
            </a:r>
            <a:r>
              <a:rPr lang="en-US" altLang="ja-JP">
                <a:latin typeface="+mj-lt"/>
                <a:ea typeface="+mj-ea"/>
                <a:cs typeface="+mj-cs"/>
              </a:rPr>
              <a:t>】</a:t>
            </a:r>
            <a:endParaRPr lang="ja-JP" altLang="en-US">
              <a:latin typeface="+mj-lt"/>
              <a:ea typeface="+mj-ea"/>
              <a:cs typeface="+mj-cs"/>
            </a:endParaRPr>
          </a:p>
        </p:txBody>
      </p:sp>
      <p:sp>
        <p:nvSpPr>
          <p:cNvPr id="5" name="Rectangle 5"/>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174" name="Rectangle 6"/>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事業を実施するに当たり、過去に官公庁以外も含めた、本領域におけるビジネスの実績がある場合、その提供先、提供機関、実施概要、主たる業務実施担当者等を具体的・客観的に記述する。</a:t>
            </a:r>
          </a:p>
        </p:txBody>
      </p:sp>
      <p:sp>
        <p:nvSpPr>
          <p:cNvPr id="717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8" name="AutoShape 8"/>
          <p:cNvSpPr>
            <a:spLocks noChangeArrowheads="1"/>
          </p:cNvSpPr>
          <p:nvPr/>
        </p:nvSpPr>
        <p:spPr bwMode="auto">
          <a:xfrm>
            <a:off x="1691680" y="3573016"/>
            <a:ext cx="4392613" cy="865188"/>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過去に類似の事業を最低</a:t>
            </a:r>
            <a:r>
              <a:rPr lang="en-US" altLang="ja-JP" sz="1000">
                <a:latin typeface="+mn-lt"/>
                <a:ea typeface="+mn-ea"/>
              </a:rPr>
              <a:t>1</a:t>
            </a:r>
            <a:r>
              <a:rPr lang="ja-JP" altLang="en-US" sz="1000">
                <a:latin typeface="+mn-lt"/>
                <a:ea typeface="+mn-ea"/>
              </a:rPr>
              <a:t>回は実施しているか</a:t>
            </a:r>
            <a:endParaRPr lang="en-US" altLang="ja-JP" sz="1000">
              <a:latin typeface="+mn-lt"/>
              <a:ea typeface="+mn-ea"/>
            </a:endParaRP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過去の類似の事業実施の実績を豊富に有しているか</a:t>
            </a:r>
          </a:p>
        </p:txBody>
      </p:sp>
      <p:sp>
        <p:nvSpPr>
          <p:cNvPr id="717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４</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95300"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業務実施体制</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役割分担</a:t>
            </a:r>
          </a:p>
          <a:p>
            <a:pPr marL="742950" lvl="1" indent="-285750">
              <a:spcBef>
                <a:spcPct val="20000"/>
              </a:spcBef>
              <a:buFont typeface="Arial" charset="0"/>
              <a:buChar char="–"/>
            </a:pPr>
            <a:r>
              <a:rPr lang="ja-JP" altLang="en-US" sz="1200">
                <a:latin typeface="Calibri" pitchFamily="34" charset="0"/>
              </a:rPr>
              <a:t>各チームの主な役割</a:t>
            </a:r>
          </a:p>
          <a:p>
            <a:pPr marL="742950" lvl="1" indent="-285750">
              <a:spcBef>
                <a:spcPct val="20000"/>
              </a:spcBef>
              <a:buFont typeface="Arial" charset="0"/>
              <a:buChar char="–"/>
            </a:pPr>
            <a:r>
              <a:rPr lang="ja-JP" altLang="en-US" sz="1200">
                <a:latin typeface="Calibri" pitchFamily="34" charset="0"/>
              </a:rPr>
              <a:t>各チームの担当者数</a:t>
            </a:r>
          </a:p>
          <a:p>
            <a:pPr marL="742950" lvl="1" indent="-285750">
              <a:spcBef>
                <a:spcPct val="20000"/>
              </a:spcBef>
              <a:buFont typeface="Arial" charset="0"/>
              <a:buChar char="–"/>
            </a:pPr>
            <a:r>
              <a:rPr lang="ja-JP" altLang="en-US" sz="1200">
                <a:latin typeface="Calibri" pitchFamily="34" charset="0"/>
              </a:rPr>
              <a:t>提案書に別途含める、実施担当者の略歴への参照　等</a:t>
            </a:r>
          </a:p>
          <a:p>
            <a:pPr marL="742950" lvl="1" indent="-285750">
              <a:spcBef>
                <a:spcPct val="20000"/>
              </a:spcBef>
              <a:buFont typeface="Arial" charset="0"/>
              <a:buChar char="–"/>
            </a:pPr>
            <a:endParaRPr lang="ja-JP" altLang="en-US" sz="1200">
              <a:latin typeface="Calibri" pitchFamily="34" charset="0"/>
            </a:endParaRPr>
          </a:p>
        </p:txBody>
      </p:sp>
      <p:grpSp>
        <p:nvGrpSpPr>
          <p:cNvPr id="4" name="グループ化 3"/>
          <p:cNvGrpSpPr/>
          <p:nvPr/>
        </p:nvGrpSpPr>
        <p:grpSpPr>
          <a:xfrm>
            <a:off x="547687" y="2883694"/>
            <a:ext cx="4344988" cy="1990725"/>
            <a:chOff x="1336675" y="2652713"/>
            <a:chExt cx="4344988" cy="1990725"/>
          </a:xfrm>
        </p:grpSpPr>
        <p:sp>
          <p:nvSpPr>
            <p:cNvPr id="2" name="Rectangle 2"/>
            <p:cNvSpPr>
              <a:spLocks noChangeArrowheads="1"/>
            </p:cNvSpPr>
            <p:nvPr/>
          </p:nvSpPr>
          <p:spPr bwMode="auto">
            <a:xfrm>
              <a:off x="2593975" y="2652713"/>
              <a:ext cx="1017588" cy="461962"/>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900">
                  <a:latin typeface="+mn-lt"/>
                  <a:ea typeface="+mn-ea"/>
                </a:rPr>
                <a:t>XXXXX</a:t>
              </a:r>
              <a:r>
                <a:rPr lang="ja-JP" altLang="en-US" sz="900">
                  <a:latin typeface="+mn-lt"/>
                  <a:ea typeface="+mn-ea"/>
                </a:rPr>
                <a:t>リーダー</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a:t>
              </a:r>
              <a:endParaRPr lang="ja-JP" altLang="en-US" sz="800">
                <a:latin typeface="+mn-lt"/>
                <a:ea typeface="+mn-ea"/>
              </a:endParaRPr>
            </a:p>
          </p:txBody>
        </p:sp>
        <p:sp>
          <p:nvSpPr>
            <p:cNvPr id="3" name="Rectangle 3"/>
            <p:cNvSpPr>
              <a:spLocks noChangeArrowheads="1"/>
            </p:cNvSpPr>
            <p:nvPr/>
          </p:nvSpPr>
          <p:spPr bwMode="auto">
            <a:xfrm>
              <a:off x="38512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cxnSp>
          <p:nvCxnSpPr>
            <p:cNvPr id="8196" name="AutoShape 4"/>
            <p:cNvCxnSpPr>
              <a:cxnSpLocks noChangeShapeType="1"/>
              <a:stCxn id="2" idx="2"/>
              <a:endCxn id="3" idx="0"/>
            </p:cNvCxnSpPr>
            <p:nvPr/>
          </p:nvCxnSpPr>
          <p:spPr bwMode="auto">
            <a:xfrm rot="16200000" flipH="1">
              <a:off x="3633788" y="2593975"/>
              <a:ext cx="171450" cy="1231900"/>
            </a:xfrm>
            <a:prstGeom prst="bentConnector3">
              <a:avLst>
                <a:gd name="adj1" fmla="val 50000"/>
              </a:avLst>
            </a:prstGeom>
            <a:noFill/>
            <a:ln w="9525">
              <a:solidFill>
                <a:schemeClr val="tx1"/>
              </a:solidFill>
              <a:miter lim="800000"/>
              <a:headEnd/>
              <a:tailEnd/>
            </a:ln>
          </p:spPr>
        </p:cxnSp>
        <p:sp>
          <p:nvSpPr>
            <p:cNvPr id="5" name="Rectangle 5"/>
            <p:cNvSpPr>
              <a:spLocks noChangeArrowheads="1"/>
            </p:cNvSpPr>
            <p:nvPr/>
          </p:nvSpPr>
          <p:spPr bwMode="auto">
            <a:xfrm>
              <a:off x="2619375" y="32924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sp>
          <p:nvSpPr>
            <p:cNvPr id="6" name="Rectangle 6"/>
            <p:cNvSpPr>
              <a:spLocks noChangeArrowheads="1"/>
            </p:cNvSpPr>
            <p:nvPr/>
          </p:nvSpPr>
          <p:spPr bwMode="auto">
            <a:xfrm>
              <a:off x="13366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開発チーム</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XXXXXX</a:t>
              </a:r>
              <a:endParaRPr lang="ja-JP" altLang="en-US" sz="800">
                <a:latin typeface="+mn-lt"/>
                <a:ea typeface="+mn-ea"/>
              </a:endParaRPr>
            </a:p>
          </p:txBody>
        </p:sp>
        <p:cxnSp>
          <p:nvCxnSpPr>
            <p:cNvPr id="8199" name="AutoShape 7"/>
            <p:cNvCxnSpPr>
              <a:cxnSpLocks noChangeShapeType="1"/>
              <a:stCxn id="2" idx="2"/>
              <a:endCxn id="5" idx="0"/>
            </p:cNvCxnSpPr>
            <p:nvPr/>
          </p:nvCxnSpPr>
          <p:spPr bwMode="auto">
            <a:xfrm rot="5400000">
              <a:off x="3024188" y="3203575"/>
              <a:ext cx="158750" cy="0"/>
            </a:xfrm>
            <a:prstGeom prst="straightConnector1">
              <a:avLst/>
            </a:prstGeom>
            <a:noFill/>
            <a:ln w="9525">
              <a:solidFill>
                <a:schemeClr val="tx1"/>
              </a:solidFill>
              <a:round/>
              <a:headEnd/>
              <a:tailEnd/>
            </a:ln>
          </p:spPr>
        </p:cxnSp>
        <p:cxnSp>
          <p:nvCxnSpPr>
            <p:cNvPr id="8200" name="AutoShape 8"/>
            <p:cNvCxnSpPr>
              <a:cxnSpLocks noChangeShapeType="1"/>
              <a:stCxn id="2" idx="2"/>
              <a:endCxn id="6" idx="0"/>
            </p:cNvCxnSpPr>
            <p:nvPr/>
          </p:nvCxnSpPr>
          <p:spPr bwMode="auto">
            <a:xfrm rot="5400000">
              <a:off x="2376488" y="2568575"/>
              <a:ext cx="171450" cy="1282700"/>
            </a:xfrm>
            <a:prstGeom prst="bentConnector3">
              <a:avLst>
                <a:gd name="adj1" fmla="val 50000"/>
              </a:avLst>
            </a:prstGeom>
            <a:noFill/>
            <a:ln w="9525">
              <a:solidFill>
                <a:schemeClr val="tx1"/>
              </a:solidFill>
              <a:miter lim="800000"/>
              <a:headEnd/>
              <a:tailEnd/>
            </a:ln>
          </p:spPr>
        </p:cxnSp>
        <p:sp>
          <p:nvSpPr>
            <p:cNvPr id="10" name="Rectangle 10"/>
            <p:cNvSpPr>
              <a:spLocks noChangeArrowheads="1"/>
            </p:cNvSpPr>
            <p:nvPr/>
          </p:nvSpPr>
          <p:spPr bwMode="auto">
            <a:xfrm>
              <a:off x="48926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p:txBody>
        </p:sp>
        <p:sp>
          <p:nvSpPr>
            <p:cNvPr id="11" name="Rectangle 11"/>
            <p:cNvSpPr>
              <a:spLocks noChangeArrowheads="1"/>
            </p:cNvSpPr>
            <p:nvPr/>
          </p:nvSpPr>
          <p:spPr bwMode="auto">
            <a:xfrm>
              <a:off x="39401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a:p>
              <a:pPr eaLnBrk="0" fontAlgn="auto" hangingPunct="0">
                <a:spcAft>
                  <a:spcPts val="0"/>
                </a:spcAft>
                <a:defRPr/>
              </a:pPr>
              <a:endParaRPr lang="ja-JP" altLang="en-US" sz="800">
                <a:latin typeface="+mn-lt"/>
                <a:ea typeface="+mn-ea"/>
              </a:endParaRPr>
            </a:p>
          </p:txBody>
        </p:sp>
        <p:cxnSp>
          <p:nvCxnSpPr>
            <p:cNvPr id="8203" name="AutoShape 12"/>
            <p:cNvCxnSpPr>
              <a:cxnSpLocks noChangeShapeType="1"/>
              <a:stCxn id="3" idx="2"/>
              <a:endCxn id="11" idx="0"/>
            </p:cNvCxnSpPr>
            <p:nvPr/>
          </p:nvCxnSpPr>
          <p:spPr bwMode="auto">
            <a:xfrm rot="5400000">
              <a:off x="4220369" y="4044157"/>
              <a:ext cx="230187" cy="0"/>
            </a:xfrm>
            <a:prstGeom prst="straightConnector1">
              <a:avLst/>
            </a:prstGeom>
            <a:noFill/>
            <a:ln w="9525">
              <a:solidFill>
                <a:schemeClr val="tx1"/>
              </a:solidFill>
              <a:round/>
              <a:headEnd/>
              <a:tailEnd/>
            </a:ln>
          </p:spPr>
        </p:cxnSp>
        <p:cxnSp>
          <p:nvCxnSpPr>
            <p:cNvPr id="8204" name="AutoShape 13"/>
            <p:cNvCxnSpPr>
              <a:cxnSpLocks noChangeShapeType="1"/>
              <a:stCxn id="3" idx="2"/>
              <a:endCxn id="10" idx="0"/>
            </p:cNvCxnSpPr>
            <p:nvPr/>
          </p:nvCxnSpPr>
          <p:spPr bwMode="auto">
            <a:xfrm rot="16200000" flipH="1">
              <a:off x="4696619" y="3567907"/>
              <a:ext cx="230187" cy="952500"/>
            </a:xfrm>
            <a:prstGeom prst="bentConnector3">
              <a:avLst>
                <a:gd name="adj1" fmla="val 49657"/>
              </a:avLst>
            </a:prstGeom>
            <a:noFill/>
            <a:ln w="9525">
              <a:solidFill>
                <a:schemeClr val="tx1"/>
              </a:solidFill>
              <a:miter lim="800000"/>
              <a:headEnd/>
              <a:tailEnd/>
            </a:ln>
          </p:spPr>
        </p:cxnSp>
      </p:gr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業務実施体制、役割分担</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事業が遂行可能な人員の確保、実施体制や役割分担について、体制上の役割分担や担当者数がわかるように記述する。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実施体制については、個々の業務の担当が分かるようにし、各チームのリーダークラス要員については、役職及び担当者名を記述する。応札者が当該業務における実績を有する場合、その実績が当該業務の実施に当たり有益であることを具体的・客観的に記述する。（例えば、「過去の実績における経験者を当該業務の各チームに従事させる」等）</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4836726" y="1897442"/>
            <a:ext cx="3753633" cy="986251"/>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円滑な事業遂行のための人員補助体制が組まれているか、また、当局からの要望等に迅速・柔軟に対応できる体制が整っているか</a:t>
            </a:r>
            <a:endParaRPr lang="en-US" altLang="ja-JP" sz="1000">
              <a:latin typeface="+mn-lt"/>
              <a:ea typeface="+mn-ea"/>
            </a:endParaRP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要員数、体制、役割分担が明確になっているか</a:t>
            </a:r>
            <a:endParaRPr lang="en-US" altLang="ja-JP" sz="1000">
              <a:latin typeface="+mn-lt"/>
              <a:ea typeface="+mn-ea"/>
            </a:endParaRPr>
          </a:p>
        </p:txBody>
      </p:sp>
      <p:sp>
        <p:nvSpPr>
          <p:cNvPr id="8218" name="テキスト ボックス 2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５</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61442"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情報取扱者名簿</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情報管理体制図</a:t>
            </a:r>
            <a:endParaRPr lang="ja-JP" altLang="en-US" sz="1200">
              <a:latin typeface="Calibri" pitchFamily="34" charset="0"/>
            </a:endParaRPr>
          </a:p>
          <a:p>
            <a:pPr marL="742950" lvl="1" indent="-285750">
              <a:spcBef>
                <a:spcPct val="20000"/>
              </a:spcBef>
              <a:buFont typeface="Arial" charset="0"/>
              <a:buChar char="–"/>
            </a:pPr>
            <a:endParaRPr lang="ja-JP" altLang="en-US" sz="1200">
              <a:latin typeface="Calibri" pitchFamily="34" charset="0"/>
            </a:endParaRPr>
          </a:p>
        </p:txBody>
      </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情報管理体制</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実施者が本事業に関する情報の収集、整理、作成等を行った一切の情報が、発注者が保護を要さないと確認するまでは、情報取扱者名簿に記載のある者以外に伝達又は漏洩されないことを保証する情報管理体制を記載する（事業実施に携わる者だけでなく、担当者が入手した情報に接することのできる者すべてを記載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本事業の外注先又は委託先並びに関係会社、コンサルティング会社、監査会社等、事業実施者の関係者に対して、本事業に関する情報が伝達又は漏えいされないことを保証する情報管理体制を有していること（ただし、発注者が個別に承認した場合を除く。）。</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6557587" y="4867442"/>
            <a:ext cx="2453152" cy="1173481"/>
          </a:xfrm>
          <a:prstGeom prst="octagon">
            <a:avLst>
              <a:gd name="adj" fmla="val 23465"/>
            </a:avLst>
          </a:prstGeom>
          <a:no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基礎点評価の観点</a:t>
            </a:r>
            <a:r>
              <a:rPr lang="en-US" altLang="ja-JP" sz="1000" dirty="0">
                <a:latin typeface="+mn-lt"/>
                <a:ea typeface="+mn-ea"/>
              </a:rPr>
              <a:t>】</a:t>
            </a:r>
          </a:p>
          <a:p>
            <a:pPr fontAlgn="auto">
              <a:spcBef>
                <a:spcPct val="10000"/>
              </a:spcBef>
              <a:spcAft>
                <a:spcPts val="0"/>
              </a:spcAft>
              <a:defRPr/>
            </a:pPr>
            <a:r>
              <a:rPr lang="ja-JP" altLang="en-US" sz="1000" dirty="0">
                <a:latin typeface="+mn-lt"/>
                <a:ea typeface="+mn-ea"/>
              </a:rPr>
              <a:t>・以下の資料が提出されているか。</a:t>
            </a: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情報管理に対する社内規則等（社内規則がない場合は代わりとなるもの）</a:t>
            </a: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・優れた管理体制となっているか</a:t>
            </a:r>
            <a:endParaRPr lang="en-US" altLang="ja-JP" sz="1000" dirty="0">
              <a:latin typeface="+mn-lt"/>
              <a:ea typeface="+mn-ea"/>
            </a:endParaRPr>
          </a:p>
        </p:txBody>
      </p:sp>
      <p:sp>
        <p:nvSpPr>
          <p:cNvPr id="8218" name="テキスト ボックス 27"/>
          <p:cNvSpPr txBox="1">
            <a:spLocks noChangeArrowheads="1"/>
          </p:cNvSpPr>
          <p:nvPr/>
        </p:nvSpPr>
        <p:spPr bwMode="auto">
          <a:xfrm>
            <a:off x="8027988" y="6449545"/>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６</a:t>
            </a:r>
          </a:p>
        </p:txBody>
      </p:sp>
      <p:graphicFrame>
        <p:nvGraphicFramePr>
          <p:cNvPr id="8" name="表 7"/>
          <p:cNvGraphicFramePr>
            <a:graphicFrameLocks noGrp="1"/>
          </p:cNvGraphicFramePr>
          <p:nvPr/>
        </p:nvGraphicFramePr>
        <p:xfrm>
          <a:off x="899592" y="2723832"/>
          <a:ext cx="7656302" cy="1173480"/>
        </p:xfrm>
        <a:graphic>
          <a:graphicData uri="http://schemas.openxmlformats.org/drawingml/2006/table">
            <a:tbl>
              <a:tblPr firstRow="1" firstCol="1" bandRow="1"/>
              <a:tblGrid>
                <a:gridCol w="1391606">
                  <a:extLst>
                    <a:ext uri="{9D8B030D-6E8A-4147-A177-3AD203B41FA5}">
                      <a16:colId xmlns:a16="http://schemas.microsoft.com/office/drawing/2014/main" val="225073899"/>
                    </a:ext>
                  </a:extLst>
                </a:gridCol>
                <a:gridCol w="576064">
                  <a:extLst>
                    <a:ext uri="{9D8B030D-6E8A-4147-A177-3AD203B41FA5}">
                      <a16:colId xmlns:a16="http://schemas.microsoft.com/office/drawing/2014/main" val="2659270096"/>
                    </a:ext>
                  </a:extLst>
                </a:gridCol>
                <a:gridCol w="1512168">
                  <a:extLst>
                    <a:ext uri="{9D8B030D-6E8A-4147-A177-3AD203B41FA5}">
                      <a16:colId xmlns:a16="http://schemas.microsoft.com/office/drawing/2014/main" val="2104209472"/>
                    </a:ext>
                  </a:extLst>
                </a:gridCol>
                <a:gridCol w="2160240">
                  <a:extLst>
                    <a:ext uri="{9D8B030D-6E8A-4147-A177-3AD203B41FA5}">
                      <a16:colId xmlns:a16="http://schemas.microsoft.com/office/drawing/2014/main" val="2625006559"/>
                    </a:ext>
                  </a:extLst>
                </a:gridCol>
                <a:gridCol w="2016224">
                  <a:extLst>
                    <a:ext uri="{9D8B030D-6E8A-4147-A177-3AD203B41FA5}">
                      <a16:colId xmlns:a16="http://schemas.microsoft.com/office/drawing/2014/main" val="2145194597"/>
                    </a:ext>
                  </a:extLst>
                </a:gridCol>
              </a:tblGrid>
              <a:tr h="0">
                <a:tc gridSpan="2">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a:spcAft>
                          <a:spcPts val="0"/>
                        </a:spcAft>
                      </a:pPr>
                      <a:r>
                        <a:rPr lang="en-US" sz="1100" kern="100" err="1">
                          <a:effectLst/>
                          <a:latin typeface="ＭＳ 明朝" panose="02020609040205080304" pitchFamily="17" charset="-128"/>
                          <a:ea typeface="ＭＳ 明朝" panose="02020609040205080304" pitchFamily="17" charset="-128"/>
                          <a:cs typeface="Times New Roman" panose="02020603050405020304" pitchFamily="18" charset="0"/>
                        </a:rPr>
                        <a:t>氏名</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所属部署</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役職</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188582"/>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情報管理責任者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Ａ</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8328166"/>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情報取扱管理者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Ｂ</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8886534"/>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Ｃ</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975975"/>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業務従事者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Ｄ</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582692"/>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5282326"/>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再委託先</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Ｆ</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1445982"/>
                  </a:ext>
                </a:extLst>
              </a:tr>
            </a:tbl>
          </a:graphicData>
        </a:graphic>
      </p:graphicFrame>
      <p:grpSp>
        <p:nvGrpSpPr>
          <p:cNvPr id="2" name="グループ化 1"/>
          <p:cNvGrpSpPr/>
          <p:nvPr/>
        </p:nvGrpSpPr>
        <p:grpSpPr>
          <a:xfrm>
            <a:off x="899592" y="4375794"/>
            <a:ext cx="5581650" cy="2309416"/>
            <a:chOff x="1020154" y="4378259"/>
            <a:chExt cx="5581650" cy="2309416"/>
          </a:xfrm>
        </p:grpSpPr>
        <p:sp>
          <p:nvSpPr>
            <p:cNvPr id="30" name="正方形/長方形 29"/>
            <p:cNvSpPr/>
            <p:nvPr/>
          </p:nvSpPr>
          <p:spPr>
            <a:xfrm>
              <a:off x="1020154" y="4378259"/>
              <a:ext cx="5581650" cy="2309416"/>
            </a:xfrm>
            <a:prstGeom prst="rect">
              <a:avLst/>
            </a:prstGeom>
            <a:no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 </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graphicFrame>
          <p:nvGraphicFramePr>
            <p:cNvPr id="31" name="図表 30"/>
            <p:cNvGraphicFramePr/>
            <p:nvPr/>
          </p:nvGraphicFramePr>
          <p:xfrm>
            <a:off x="1401154" y="4519292"/>
            <a:ext cx="4848225" cy="20537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sp>
        <p:nvSpPr>
          <p:cNvPr id="32" name="正方形/長方形 31"/>
          <p:cNvSpPr/>
          <p:nvPr/>
        </p:nvSpPr>
        <p:spPr>
          <a:xfrm>
            <a:off x="3052242" y="4149080"/>
            <a:ext cx="1438275" cy="343768"/>
          </a:xfrm>
          <a:prstGeom prst="rect">
            <a:avLst/>
          </a:prstGeom>
          <a:solidFill>
            <a:sysClr val="window" lastClr="FFFFFF"/>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srgbClr val="000000"/>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情報取扱者</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p:cNvSpPr txBox="1"/>
          <p:nvPr/>
        </p:nvSpPr>
        <p:spPr>
          <a:xfrm>
            <a:off x="1716554" y="1944788"/>
            <a:ext cx="6345811" cy="276999"/>
          </a:xfrm>
          <a:prstGeom prst="rect">
            <a:avLst/>
          </a:prstGeom>
          <a:noFill/>
        </p:spPr>
        <p:txBody>
          <a:bodyPr wrap="square" rtlCol="0">
            <a:spAutoFit/>
          </a:bodyPr>
          <a:lstStyle/>
          <a:p>
            <a:r>
              <a:rPr kumimoji="1" lang="en-US" altLang="ja-JP" sz="1200" dirty="0"/>
              <a:t>※</a:t>
            </a:r>
            <a:r>
              <a:rPr kumimoji="1" lang="ja-JP" altLang="en-US" sz="1200" dirty="0"/>
              <a:t>それぞれ、仕様書</a:t>
            </a:r>
            <a:r>
              <a:rPr lang="ja-JP" altLang="en-US" sz="1200" dirty="0"/>
              <a:t>別添</a:t>
            </a:r>
            <a:r>
              <a:rPr kumimoji="1" lang="ja-JP" altLang="en-US" sz="1200" dirty="0"/>
              <a:t>１（情報取扱者名簿及び情報管理体制図）の内容に沿って記載する</a:t>
            </a:r>
          </a:p>
        </p:txBody>
      </p:sp>
    </p:spTree>
    <p:extLst>
      <p:ext uri="{BB962C8B-B14F-4D97-AF65-F5344CB8AC3E}">
        <p14:creationId xmlns:p14="http://schemas.microsoft.com/office/powerpoint/2010/main" val="533967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6">
            <a:extLst>
              <a:ext uri="{FF2B5EF4-FFF2-40B4-BE49-F238E27FC236}">
                <a16:creationId xmlns:a16="http://schemas.microsoft.com/office/drawing/2014/main" id="{00B5C83A-ED70-25B6-0142-C51E8198247C}"/>
              </a:ext>
            </a:extLst>
          </p:cNvPr>
          <p:cNvSpPr>
            <a:spLocks noChangeArrowheads="1"/>
          </p:cNvSpPr>
          <p:nvPr/>
        </p:nvSpPr>
        <p:spPr bwMode="auto">
          <a:xfrm>
            <a:off x="683567" y="1556791"/>
            <a:ext cx="7666105" cy="4511499"/>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・女性の職業生活における活躍の推進に関する法律（女性活躍推進法）に基づく認定</a:t>
            </a:r>
            <a:endParaRPr lang="ja-JP" altLang="en-US" sz="1000" strike="sngStrike" dirty="0">
              <a:solidFill>
                <a:srgbClr val="FF0000"/>
              </a:solidFill>
              <a:latin typeface="+mn-lt"/>
              <a:ea typeface="+mn-ea"/>
            </a:endParaRPr>
          </a:p>
          <a:p>
            <a:pPr fontAlgn="auto">
              <a:spcBef>
                <a:spcPct val="10000"/>
              </a:spcBef>
              <a:spcAft>
                <a:spcPts val="0"/>
              </a:spcAft>
              <a:defRPr/>
            </a:pPr>
            <a:r>
              <a:rPr lang="ja-JP" altLang="en-US" sz="1000" dirty="0">
                <a:latin typeface="+mn-lt"/>
                <a:ea typeface="+mn-ea"/>
              </a:rPr>
              <a:t>　　１段階目（</a:t>
            </a:r>
            <a:r>
              <a:rPr lang="en-US" altLang="ja-JP" sz="1000" dirty="0">
                <a:latin typeface="+mn-lt"/>
                <a:ea typeface="+mn-ea"/>
              </a:rPr>
              <a:t>※</a:t>
            </a:r>
            <a:r>
              <a:rPr lang="ja-JP" altLang="en-US" sz="1000" dirty="0">
                <a:latin typeface="+mn-lt"/>
                <a:ea typeface="+mn-ea"/>
              </a:rPr>
              <a:t>１）　４点</a:t>
            </a:r>
          </a:p>
          <a:p>
            <a:pPr fontAlgn="auto">
              <a:spcBef>
                <a:spcPct val="10000"/>
              </a:spcBef>
              <a:spcAft>
                <a:spcPts val="0"/>
              </a:spcAft>
              <a:defRPr/>
            </a:pPr>
            <a:r>
              <a:rPr lang="ja-JP" altLang="en-US" sz="1000" dirty="0">
                <a:latin typeface="+mn-lt"/>
                <a:ea typeface="+mn-ea"/>
              </a:rPr>
              <a:t>　　２段階目（</a:t>
            </a:r>
            <a:r>
              <a:rPr lang="en-US" altLang="ja-JP" sz="1000" dirty="0">
                <a:latin typeface="+mn-lt"/>
                <a:ea typeface="+mn-ea"/>
              </a:rPr>
              <a:t>※</a:t>
            </a:r>
            <a:r>
              <a:rPr lang="ja-JP" altLang="en-US" sz="1000" dirty="0">
                <a:latin typeface="+mn-lt"/>
                <a:ea typeface="+mn-ea"/>
              </a:rPr>
              <a:t>１）　６点</a:t>
            </a:r>
          </a:p>
          <a:p>
            <a:pPr fontAlgn="auto">
              <a:spcBef>
                <a:spcPct val="10000"/>
              </a:spcBef>
              <a:spcAft>
                <a:spcPts val="0"/>
              </a:spcAft>
              <a:defRPr/>
            </a:pPr>
            <a:r>
              <a:rPr lang="ja-JP" altLang="en-US" sz="1000" dirty="0">
                <a:latin typeface="+mn-lt"/>
                <a:ea typeface="+mn-ea"/>
              </a:rPr>
              <a:t>　　３段階目（</a:t>
            </a:r>
            <a:r>
              <a:rPr lang="en-US" altLang="ja-JP" sz="1000" dirty="0">
                <a:latin typeface="+mn-lt"/>
                <a:ea typeface="+mn-ea"/>
              </a:rPr>
              <a:t>※</a:t>
            </a:r>
            <a:r>
              <a:rPr lang="ja-JP" altLang="en-US" sz="1000" dirty="0">
                <a:latin typeface="+mn-lt"/>
                <a:ea typeface="+mn-ea"/>
              </a:rPr>
              <a:t>１）　８点</a:t>
            </a:r>
          </a:p>
          <a:p>
            <a:pPr fontAlgn="auto">
              <a:spcBef>
                <a:spcPct val="10000"/>
              </a:spcBef>
              <a:spcAft>
                <a:spcPts val="0"/>
              </a:spcAft>
              <a:defRPr/>
            </a:pPr>
            <a:r>
              <a:rPr lang="ja-JP" altLang="en-US" sz="1000" dirty="0">
                <a:latin typeface="+mn-lt"/>
                <a:ea typeface="+mn-ea"/>
              </a:rPr>
              <a:t>　　プラチナえるぼし　１０点</a:t>
            </a:r>
          </a:p>
          <a:p>
            <a:pPr fontAlgn="auto">
              <a:spcBef>
                <a:spcPct val="10000"/>
              </a:spcBef>
              <a:spcAft>
                <a:spcPts val="0"/>
              </a:spcAft>
              <a:defRPr/>
            </a:pPr>
            <a:r>
              <a:rPr lang="ja-JP" altLang="en-US" sz="1000" dirty="0">
                <a:latin typeface="+mn-lt"/>
                <a:ea typeface="+mn-ea"/>
              </a:rPr>
              <a:t>　　行動計画（</a:t>
            </a:r>
            <a:r>
              <a:rPr lang="en-US" altLang="ja-JP" sz="1000" dirty="0">
                <a:latin typeface="+mn-lt"/>
                <a:ea typeface="+mn-ea"/>
              </a:rPr>
              <a:t>※</a:t>
            </a:r>
            <a:r>
              <a:rPr lang="ja-JP" altLang="en-US" sz="1000" dirty="0">
                <a:latin typeface="+mn-lt"/>
                <a:ea typeface="+mn-ea"/>
              </a:rPr>
              <a:t>２）　２点</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１　労働時間の働き方に係る基準を満たすこと。</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２　常時雇用する労働者の数が</a:t>
            </a:r>
            <a:r>
              <a:rPr lang="en-US" altLang="ja-JP" sz="1000" dirty="0">
                <a:latin typeface="+mn-lt"/>
                <a:ea typeface="+mn-ea"/>
              </a:rPr>
              <a:t>100</a:t>
            </a:r>
            <a:r>
              <a:rPr lang="ja-JP" altLang="en-US" sz="1000" dirty="0">
                <a:latin typeface="+mn-lt"/>
                <a:ea typeface="+mn-ea"/>
              </a:rPr>
              <a:t>人以下の事業主に限る（計画期間が満了していない行動計画を策定している場合のみ）。</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50" dirty="0">
                <a:solidFill>
                  <a:srgbClr val="000000"/>
                </a:solidFill>
                <a:latin typeface="ＭＳ Ｐゴシック"/>
              </a:rPr>
              <a:t>・次世代育成支援対策推進法（次世代法）に基づく認定</a:t>
            </a:r>
            <a:endParaRPr lang="ja-JP" altLang="en-US" sz="1050" strike="sngStrike" dirty="0">
              <a:solidFill>
                <a:srgbClr val="FF0000"/>
              </a:solidFill>
              <a:latin typeface="ＭＳ Ｐゴシック"/>
            </a:endParaRPr>
          </a:p>
          <a:p>
            <a:pPr fontAlgn="auto">
              <a:spcBef>
                <a:spcPct val="10000"/>
              </a:spcBef>
              <a:spcAft>
                <a:spcPts val="0"/>
              </a:spcAft>
              <a:defRPr/>
            </a:pPr>
            <a:r>
              <a:rPr lang="ja-JP" altLang="en-US" sz="1050" dirty="0">
                <a:solidFill>
                  <a:srgbClr val="000000"/>
                </a:solidFill>
                <a:latin typeface="ＭＳ Ｐゴシック"/>
              </a:rPr>
              <a:t>　　行動計画</a:t>
            </a:r>
            <a:r>
              <a:rPr lang="en-US" altLang="ja-JP" sz="1050" dirty="0">
                <a:solidFill>
                  <a:srgbClr val="000000"/>
                </a:solidFill>
                <a:latin typeface="ＭＳ Ｐゴシック"/>
              </a:rPr>
              <a:t>(※)</a:t>
            </a:r>
            <a:r>
              <a:rPr lang="ja-JP" altLang="en-US" sz="1050" dirty="0">
                <a:solidFill>
                  <a:srgbClr val="000000"/>
                </a:solidFill>
                <a:latin typeface="ＭＳ Ｐゴシック"/>
              </a:rPr>
              <a:t>（令和７年４月１日以後の基準）　２点</a:t>
            </a:r>
          </a:p>
          <a:p>
            <a:pPr fontAlgn="auto">
              <a:spcBef>
                <a:spcPct val="10000"/>
              </a:spcBef>
              <a:spcAft>
                <a:spcPts val="0"/>
              </a:spcAft>
              <a:defRPr/>
            </a:pPr>
            <a:r>
              <a:rPr lang="ja-JP" altLang="en-US" sz="1050" dirty="0">
                <a:solidFill>
                  <a:srgbClr val="000000"/>
                </a:solidFill>
                <a:latin typeface="ＭＳ Ｐゴシック"/>
              </a:rPr>
              <a:t>　　くるみん（平成</a:t>
            </a:r>
            <a:r>
              <a:rPr lang="en-US" altLang="ja-JP" sz="1050" dirty="0">
                <a:solidFill>
                  <a:srgbClr val="000000"/>
                </a:solidFill>
                <a:latin typeface="ＭＳ Ｐゴシック"/>
              </a:rPr>
              <a:t>29</a:t>
            </a:r>
            <a:r>
              <a:rPr lang="ja-JP" altLang="en-US" sz="1050" dirty="0">
                <a:solidFill>
                  <a:srgbClr val="000000"/>
                </a:solidFill>
                <a:latin typeface="ＭＳ Ｐゴシック"/>
              </a:rPr>
              <a:t>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４点　　</a:t>
            </a:r>
          </a:p>
          <a:p>
            <a:pPr fontAlgn="auto">
              <a:spcBef>
                <a:spcPct val="10000"/>
              </a:spcBef>
              <a:spcAft>
                <a:spcPts val="0"/>
              </a:spcAft>
              <a:defRPr/>
            </a:pPr>
            <a:r>
              <a:rPr lang="ja-JP" altLang="en-US" sz="1050" dirty="0">
                <a:solidFill>
                  <a:srgbClr val="000000"/>
                </a:solidFill>
                <a:latin typeface="ＭＳ Ｐゴシック"/>
              </a:rPr>
              <a:t>　　トライくるみん（令和４年４月１日～令和７年３月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５点</a:t>
            </a:r>
          </a:p>
          <a:p>
            <a:pPr fontAlgn="auto">
              <a:spcBef>
                <a:spcPct val="10000"/>
              </a:spcBef>
              <a:spcAft>
                <a:spcPts val="0"/>
              </a:spcAft>
              <a:defRPr/>
            </a:pPr>
            <a:r>
              <a:rPr lang="ja-JP" altLang="en-US" sz="1050" dirty="0">
                <a:solidFill>
                  <a:srgbClr val="000000"/>
                </a:solidFill>
                <a:latin typeface="ＭＳ Ｐゴシック"/>
              </a:rPr>
              <a:t>　　くるみん（平成</a:t>
            </a:r>
            <a:r>
              <a:rPr lang="en-US" altLang="ja-JP" sz="1050" dirty="0">
                <a:solidFill>
                  <a:srgbClr val="000000"/>
                </a:solidFill>
                <a:latin typeface="ＭＳ Ｐゴシック"/>
              </a:rPr>
              <a:t>29</a:t>
            </a:r>
            <a:r>
              <a:rPr lang="ja-JP" altLang="en-US" sz="1050" dirty="0">
                <a:solidFill>
                  <a:srgbClr val="000000"/>
                </a:solidFill>
                <a:latin typeface="ＭＳ Ｐゴシック"/>
              </a:rPr>
              <a:t>年４月１日～令和４年３月</a:t>
            </a:r>
            <a:r>
              <a:rPr lang="en-US" altLang="ja-JP" sz="1050" dirty="0">
                <a:solidFill>
                  <a:srgbClr val="000000"/>
                </a:solidFill>
                <a:latin typeface="ＭＳ Ｐゴシック"/>
              </a:rPr>
              <a:t>3 1</a:t>
            </a:r>
            <a:r>
              <a:rPr lang="ja-JP" altLang="en-US" sz="1050" dirty="0">
                <a:solidFill>
                  <a:srgbClr val="000000"/>
                </a:solidFill>
                <a:latin typeface="ＭＳ Ｐゴシック"/>
              </a:rPr>
              <a:t>日までの基準）　６点</a:t>
            </a:r>
          </a:p>
          <a:p>
            <a:pPr fontAlgn="auto">
              <a:spcBef>
                <a:spcPct val="10000"/>
              </a:spcBef>
              <a:spcAft>
                <a:spcPts val="0"/>
              </a:spcAft>
              <a:defRPr/>
            </a:pPr>
            <a:r>
              <a:rPr lang="ja-JP" altLang="en-US" sz="1050" dirty="0">
                <a:solidFill>
                  <a:srgbClr val="000000"/>
                </a:solidFill>
                <a:latin typeface="ＭＳ Ｐゴシック"/>
              </a:rPr>
              <a:t>　　トライくるみん（令和７年４月１日以後の基準）　７点</a:t>
            </a:r>
          </a:p>
          <a:p>
            <a:pPr fontAlgn="auto">
              <a:spcBef>
                <a:spcPct val="10000"/>
              </a:spcBef>
              <a:spcAft>
                <a:spcPts val="0"/>
              </a:spcAft>
              <a:defRPr/>
            </a:pPr>
            <a:r>
              <a:rPr lang="ja-JP" altLang="en-US" sz="1050" dirty="0">
                <a:solidFill>
                  <a:srgbClr val="000000"/>
                </a:solidFill>
                <a:latin typeface="ＭＳ Ｐゴシック"/>
              </a:rPr>
              <a:t>　　くるみん（令和４年４月１日～令和７年３月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７点</a:t>
            </a:r>
          </a:p>
          <a:p>
            <a:pPr fontAlgn="auto">
              <a:spcBef>
                <a:spcPct val="10000"/>
              </a:spcBef>
              <a:spcAft>
                <a:spcPts val="0"/>
              </a:spcAft>
              <a:defRPr/>
            </a:pPr>
            <a:r>
              <a:rPr lang="ja-JP" altLang="en-US" sz="1050" dirty="0">
                <a:solidFill>
                  <a:srgbClr val="000000"/>
                </a:solidFill>
                <a:latin typeface="ＭＳ Ｐゴシック"/>
              </a:rPr>
              <a:t>　　くるみん（令和７年４月１日以後の基準）　８点</a:t>
            </a:r>
          </a:p>
          <a:p>
            <a:pPr fontAlgn="auto">
              <a:spcBef>
                <a:spcPct val="10000"/>
              </a:spcBef>
              <a:spcAft>
                <a:spcPts val="0"/>
              </a:spcAft>
              <a:defRPr/>
            </a:pPr>
            <a:r>
              <a:rPr lang="ja-JP" altLang="en-US" sz="1050" dirty="0">
                <a:solidFill>
                  <a:srgbClr val="000000"/>
                </a:solidFill>
                <a:latin typeface="ＭＳ Ｐゴシック"/>
              </a:rPr>
              <a:t>　　プラチナくるみん　</a:t>
            </a:r>
            <a:r>
              <a:rPr lang="en-US" altLang="ja-JP" sz="1050" dirty="0">
                <a:solidFill>
                  <a:srgbClr val="000000"/>
                </a:solidFill>
                <a:latin typeface="ＭＳ Ｐゴシック"/>
              </a:rPr>
              <a:t>10</a:t>
            </a:r>
            <a:r>
              <a:rPr lang="ja-JP" altLang="en-US" sz="1050" dirty="0">
                <a:solidFill>
                  <a:srgbClr val="000000"/>
                </a:solidFill>
                <a:latin typeface="ＭＳ Ｐゴシック"/>
              </a:rPr>
              <a:t>点</a:t>
            </a:r>
          </a:p>
          <a:p>
            <a:pPr fontAlgn="auto">
              <a:spcBef>
                <a:spcPct val="10000"/>
              </a:spcBef>
              <a:spcAft>
                <a:spcPts val="0"/>
              </a:spcAft>
              <a:defRPr/>
            </a:pPr>
            <a:r>
              <a:rPr lang="en-US" altLang="ja-JP" sz="1050" dirty="0">
                <a:solidFill>
                  <a:srgbClr val="000000"/>
                </a:solidFill>
                <a:latin typeface="ＭＳ Ｐゴシック"/>
              </a:rPr>
              <a:t>※</a:t>
            </a:r>
            <a:r>
              <a:rPr lang="ja-JP" altLang="en-US" sz="1050" dirty="0">
                <a:solidFill>
                  <a:srgbClr val="000000"/>
                </a:solidFill>
                <a:latin typeface="ＭＳ Ｐゴシック"/>
              </a:rPr>
              <a:t>　常時雇用する労働者の数が</a:t>
            </a:r>
            <a:r>
              <a:rPr lang="en-US" altLang="ja-JP" sz="1050" dirty="0">
                <a:solidFill>
                  <a:srgbClr val="000000"/>
                </a:solidFill>
                <a:latin typeface="ＭＳ Ｐゴシック"/>
              </a:rPr>
              <a:t>100</a:t>
            </a:r>
            <a:r>
              <a:rPr lang="ja-JP" altLang="en-US" sz="1050" dirty="0">
                <a:solidFill>
                  <a:srgbClr val="000000"/>
                </a:solidFill>
                <a:latin typeface="ＭＳ Ｐゴシック"/>
              </a:rPr>
              <a:t>人以下の事業主に限る（計画期間が満了していない行動計画を策定している場合のみ）。</a:t>
            </a:r>
            <a:endParaRPr lang="en-US" altLang="ja-JP" sz="1050" dirty="0">
              <a:solidFill>
                <a:srgbClr val="000000"/>
              </a:solidFill>
              <a:latin typeface="ＭＳ Ｐゴシック"/>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solidFill>
                  <a:srgbClr val="000000"/>
                </a:solidFill>
                <a:latin typeface="ＭＳ Ｐゴシック"/>
              </a:rPr>
              <a:t>・青少年の雇用の促進に関する法律（若者雇用促進法）に基づく認定</a:t>
            </a:r>
          </a:p>
          <a:p>
            <a:pPr fontAlgn="auto">
              <a:spcBef>
                <a:spcPct val="10000"/>
              </a:spcBef>
              <a:spcAft>
                <a:spcPts val="0"/>
              </a:spcAft>
              <a:defRPr/>
            </a:pPr>
            <a:r>
              <a:rPr lang="ja-JP" altLang="en-US" sz="1000" dirty="0">
                <a:solidFill>
                  <a:srgbClr val="000000"/>
                </a:solidFill>
                <a:latin typeface="ＭＳ Ｐゴシック"/>
              </a:rPr>
              <a:t>　　ユースエール認定　８点</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p:txBody>
      </p:sp>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2.3</a:t>
            </a:r>
            <a:r>
              <a:rPr lang="ja-JP" altLang="en-US" err="1"/>
              <a:t>．</a:t>
            </a:r>
            <a:r>
              <a:rPr lang="ja-JP" altLang="en-US"/>
              <a:t>ワークライフ・バランス等の推進に関する指標</a:t>
            </a:r>
            <a:r>
              <a:rPr lang="en-US" altLang="ja-JP"/>
              <a:t>】</a:t>
            </a:r>
            <a:endParaRPr lang="ja-JP" altLang="en-US"/>
          </a:p>
        </p:txBody>
      </p:sp>
      <p:sp>
        <p:nvSpPr>
          <p:cNvPr id="9219"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女性の職業生活における活躍の推進に関する法律、次世代育成支援対策推進法、青少年の雇用の促進等に関する法律等に基づく認定等の状況について記述する。</a:t>
            </a:r>
            <a:endParaRPr lang="en-US" altLang="ja-JP" sz="1000">
              <a:latin typeface="Calibri" pitchFamily="34" charset="0"/>
            </a:endParaRP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9223" name="テキスト ボックス 6"/>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７</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2.4</a:t>
            </a:r>
            <a:r>
              <a:rPr lang="ja-JP" altLang="en-US"/>
              <a:t>．賃上げの実施表明</a:t>
            </a:r>
            <a:r>
              <a:rPr lang="en-US" altLang="ja-JP"/>
              <a:t>】</a:t>
            </a:r>
            <a:endParaRPr lang="ja-JP" altLang="en-US"/>
          </a:p>
        </p:txBody>
      </p:sp>
      <p:sp>
        <p:nvSpPr>
          <p:cNvPr id="9219" name="Rectangle 5"/>
          <p:cNvSpPr>
            <a:spLocks noChangeArrowheads="1"/>
          </p:cNvSpPr>
          <p:nvPr/>
        </p:nvSpPr>
        <p:spPr bwMode="auto">
          <a:xfrm>
            <a:off x="1358900" y="692149"/>
            <a:ext cx="7534275" cy="78526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事業年度において、対前年度比で「給与等受給者一人当たりの平均受給額（</a:t>
            </a:r>
            <a:r>
              <a:rPr lang="en-US" altLang="ja-JP" sz="1000">
                <a:latin typeface="Calibri" pitchFamily="34" charset="0"/>
              </a:rPr>
              <a:t>※</a:t>
            </a:r>
            <a:r>
              <a:rPr lang="ja-JP" altLang="en-US" sz="1000">
                <a:latin typeface="Calibri" pitchFamily="34" charset="0"/>
              </a:rPr>
              <a:t>）」を規定の率以上増加させる旨を従業員に表明しているか。</a:t>
            </a:r>
          </a:p>
          <a:p>
            <a:pPr marL="88900" indent="-88900">
              <a:buFont typeface="Wingdings" pitchFamily="2" charset="2"/>
              <a:buChar char="§"/>
            </a:pPr>
            <a:r>
              <a:rPr lang="ja-JP" altLang="en-US" sz="1000">
                <a:latin typeface="Calibri" pitchFamily="34" charset="0"/>
              </a:rPr>
              <a:t>暦年において、対前年比で「給与等受給者一人当たりの平均受給額（</a:t>
            </a:r>
            <a:r>
              <a:rPr lang="en-US" altLang="ja-JP" sz="1000">
                <a:latin typeface="Calibri" pitchFamily="34" charset="0"/>
              </a:rPr>
              <a:t>※</a:t>
            </a:r>
            <a:r>
              <a:rPr lang="ja-JP" altLang="en-US" sz="1000">
                <a:latin typeface="Calibri" pitchFamily="34" charset="0"/>
              </a:rPr>
              <a:t>）」を規定の率以上増加させる旨を従業員に表明しているか。</a:t>
            </a:r>
          </a:p>
          <a:p>
            <a:pPr marL="88900" indent="-88900">
              <a:buFont typeface="Wingdings" pitchFamily="2" charset="2"/>
              <a:buChar char="§"/>
            </a:pPr>
            <a:r>
              <a:rPr lang="en-US" altLang="ja-JP" sz="1000">
                <a:latin typeface="Calibri" pitchFamily="34" charset="0"/>
              </a:rPr>
              <a:t>※</a:t>
            </a:r>
            <a:r>
              <a:rPr lang="ja-JP" altLang="en-US" sz="1000">
                <a:latin typeface="Calibri" pitchFamily="34" charset="0"/>
              </a:rPr>
              <a:t>中小企業においては「給与総額」とする。</a:t>
            </a:r>
            <a:endParaRPr lang="en-US" altLang="ja-JP" sz="1000">
              <a:latin typeface="Calibri" pitchFamily="34" charset="0"/>
            </a:endParaRP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692150"/>
            <a:ext cx="863600" cy="785266"/>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6" name="AutoShape 6"/>
          <p:cNvSpPr>
            <a:spLocks noChangeArrowheads="1"/>
          </p:cNvSpPr>
          <p:nvPr/>
        </p:nvSpPr>
        <p:spPr bwMode="auto">
          <a:xfrm>
            <a:off x="683568" y="1556792"/>
            <a:ext cx="7344420" cy="2448272"/>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以下のどちらかを入札者が満たすこと。</a:t>
            </a:r>
          </a:p>
          <a:p>
            <a:pPr fontAlgn="auto">
              <a:spcBef>
                <a:spcPct val="10000"/>
              </a:spcBef>
              <a:spcAft>
                <a:spcPts val="0"/>
              </a:spcAft>
              <a:defRPr/>
            </a:pPr>
            <a:r>
              <a:rPr lang="ja-JP" altLang="en-US" sz="1000" dirty="0">
                <a:latin typeface="+mn-lt"/>
                <a:ea typeface="+mn-ea"/>
              </a:rPr>
              <a:t>① 事業年度において、対前年度比で「給与等受給者一人当たりの平均受給額（</a:t>
            </a:r>
            <a:r>
              <a:rPr lang="en-US" altLang="ja-JP" sz="1000" dirty="0">
                <a:latin typeface="+mn-lt"/>
                <a:ea typeface="+mn-ea"/>
              </a:rPr>
              <a:t>※</a:t>
            </a:r>
            <a:r>
              <a:rPr lang="ja-JP" altLang="en-US" sz="1000" dirty="0">
                <a:latin typeface="+mn-lt"/>
                <a:ea typeface="+mn-ea"/>
              </a:rPr>
              <a:t>）」を</a:t>
            </a:r>
            <a:r>
              <a:rPr lang="en-US" altLang="ja-JP" sz="1000" dirty="0">
                <a:latin typeface="+mn-lt"/>
                <a:ea typeface="+mn-ea"/>
              </a:rPr>
              <a:t>[</a:t>
            </a:r>
            <a:r>
              <a:rPr lang="ja-JP" altLang="en-US" sz="1000" dirty="0">
                <a:latin typeface="+mn-lt"/>
                <a:ea typeface="+mn-ea"/>
              </a:rPr>
              <a:t>大企業：</a:t>
            </a:r>
            <a:r>
              <a:rPr lang="en-US" altLang="ja-JP" sz="1000" dirty="0">
                <a:latin typeface="+mn-lt"/>
                <a:ea typeface="+mn-ea"/>
              </a:rPr>
              <a:t>3</a:t>
            </a:r>
            <a:r>
              <a:rPr lang="ja-JP" altLang="en-US" sz="1000" dirty="0">
                <a:latin typeface="+mn-lt"/>
                <a:ea typeface="+mn-ea"/>
              </a:rPr>
              <a:t>％・中小企業：</a:t>
            </a:r>
            <a:r>
              <a:rPr lang="en-US" altLang="ja-JP" sz="1000" dirty="0">
                <a:latin typeface="+mn-lt"/>
                <a:ea typeface="+mn-ea"/>
              </a:rPr>
              <a:t>1.5</a:t>
            </a:r>
            <a:r>
              <a:rPr lang="ja-JP" altLang="en-US" sz="1000" dirty="0">
                <a:latin typeface="+mn-lt"/>
                <a:ea typeface="+mn-ea"/>
              </a:rPr>
              <a:t>％</a:t>
            </a:r>
            <a:r>
              <a:rPr lang="en-US" altLang="ja-JP" sz="1000" dirty="0">
                <a:latin typeface="+mn-lt"/>
                <a:ea typeface="+mn-ea"/>
              </a:rPr>
              <a:t>]</a:t>
            </a:r>
            <a:r>
              <a:rPr lang="ja-JP" altLang="en-US" sz="1000" dirty="0">
                <a:latin typeface="+mn-lt"/>
                <a:ea typeface="+mn-ea"/>
              </a:rPr>
              <a:t>以上増加させる旨を従業員に表明していること。</a:t>
            </a: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ja-JP" altLang="en-US" sz="1000" dirty="0">
                <a:latin typeface="+mn-lt"/>
                <a:ea typeface="+mn-ea"/>
              </a:rPr>
              <a:t>② 暦年において、対前年比で「給与等受給者一人当たりの平均受給額（</a:t>
            </a:r>
            <a:r>
              <a:rPr lang="en-US" altLang="ja-JP" sz="1000" dirty="0">
                <a:latin typeface="+mn-lt"/>
                <a:ea typeface="+mn-ea"/>
              </a:rPr>
              <a:t>※</a:t>
            </a:r>
            <a:r>
              <a:rPr lang="ja-JP" altLang="en-US" sz="1000" dirty="0">
                <a:latin typeface="+mn-lt"/>
                <a:ea typeface="+mn-ea"/>
              </a:rPr>
              <a:t>）」を</a:t>
            </a:r>
            <a:r>
              <a:rPr lang="en-US" altLang="ja-JP" sz="1000" dirty="0">
                <a:latin typeface="+mn-lt"/>
                <a:ea typeface="+mn-ea"/>
              </a:rPr>
              <a:t>[</a:t>
            </a:r>
            <a:r>
              <a:rPr lang="ja-JP" altLang="en-US" sz="1000" dirty="0">
                <a:latin typeface="+mn-lt"/>
                <a:ea typeface="+mn-ea"/>
              </a:rPr>
              <a:t>大企業：３％・中小企業：１．５％</a:t>
            </a:r>
            <a:r>
              <a:rPr lang="en-US" altLang="ja-JP" sz="1000" dirty="0">
                <a:latin typeface="+mn-lt"/>
                <a:ea typeface="+mn-ea"/>
              </a:rPr>
              <a:t>]</a:t>
            </a:r>
            <a:r>
              <a:rPr lang="ja-JP" altLang="en-US" sz="1000" dirty="0">
                <a:latin typeface="+mn-lt"/>
                <a:ea typeface="+mn-ea"/>
              </a:rPr>
              <a:t>以上増加させる旨を従業員に表明していること。</a:t>
            </a:r>
            <a:endParaRPr lang="en-US" altLang="ja-JP" sz="1000">
              <a:latin typeface="+mn-lt"/>
              <a:ea typeface="+mn-ea"/>
            </a:endParaRPr>
          </a:p>
          <a:p>
            <a:pPr fontAlgn="auto">
              <a:spcBef>
                <a:spcPct val="10000"/>
              </a:spcBef>
              <a:spcAft>
                <a:spcPts val="0"/>
              </a:spcAft>
              <a:defRPr/>
            </a:pPr>
            <a:endParaRPr lang="ja-JP" altLang="en-US" sz="1000">
              <a:latin typeface="+mn-lt"/>
              <a:ea typeface="+mn-ea"/>
            </a:endParaRP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中小企業等においては、「給与総額とする。」</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中小企業等とは、法人税法（昭和</a:t>
            </a:r>
            <a:r>
              <a:rPr lang="en-US" altLang="ja-JP" sz="1000" dirty="0">
                <a:latin typeface="+mn-lt"/>
                <a:ea typeface="+mn-ea"/>
              </a:rPr>
              <a:t>40</a:t>
            </a:r>
            <a:r>
              <a:rPr lang="ja-JP" altLang="en-US" sz="1000" dirty="0">
                <a:latin typeface="+mn-lt"/>
                <a:ea typeface="+mn-ea"/>
              </a:rPr>
              <a:t>年法律第</a:t>
            </a:r>
            <a:r>
              <a:rPr lang="en-US" altLang="ja-JP" sz="1000" dirty="0">
                <a:latin typeface="+mn-lt"/>
                <a:ea typeface="+mn-ea"/>
              </a:rPr>
              <a:t>34</a:t>
            </a:r>
            <a:r>
              <a:rPr lang="ja-JP" altLang="en-US" sz="1000" dirty="0">
                <a:latin typeface="+mn-lt"/>
                <a:ea typeface="+mn-ea"/>
              </a:rPr>
              <a:t>号）第</a:t>
            </a:r>
            <a:r>
              <a:rPr lang="en-US" altLang="ja-JP" sz="1000" dirty="0">
                <a:latin typeface="+mn-lt"/>
                <a:ea typeface="+mn-ea"/>
              </a:rPr>
              <a:t>66</a:t>
            </a:r>
            <a:r>
              <a:rPr lang="ja-JP" altLang="en-US" sz="1000" dirty="0">
                <a:latin typeface="+mn-lt"/>
                <a:ea typeface="+mn-ea"/>
              </a:rPr>
              <a:t>条第２項、第３項及び第６項に規定される、資本金等の額等が１億円以下であるもの又は資本等を有しない普通法人等をいう。</a:t>
            </a:r>
            <a:endParaRPr lang="en-US" altLang="ja-JP" sz="1000" dirty="0">
              <a:latin typeface="+mn-lt"/>
              <a:ea typeface="+mn-ea"/>
            </a:endParaRPr>
          </a:p>
        </p:txBody>
      </p:sp>
      <p:sp>
        <p:nvSpPr>
          <p:cNvPr id="9223" name="テキスト ボックス 6"/>
          <p:cNvSpPr txBox="1">
            <a:spLocks noChangeArrowheads="1"/>
          </p:cNvSpPr>
          <p:nvPr/>
        </p:nvSpPr>
        <p:spPr bwMode="auto">
          <a:xfrm>
            <a:off x="8027988" y="6165850"/>
            <a:ext cx="865187" cy="369332"/>
          </a:xfrm>
          <a:prstGeom prst="rect">
            <a:avLst/>
          </a:prstGeom>
          <a:noFill/>
          <a:ln w="9525">
            <a:noFill/>
            <a:miter lim="800000"/>
            <a:headEnd/>
            <a:tailEnd/>
          </a:ln>
        </p:spPr>
        <p:txBody>
          <a:bodyPr>
            <a:spAutoFit/>
          </a:bodyPr>
          <a:lstStyle/>
          <a:p>
            <a:pPr algn="r"/>
            <a:r>
              <a:rPr lang="ja-JP" altLang="en-US">
                <a:latin typeface="Calibri" pitchFamily="34" charset="0"/>
              </a:rPr>
              <a:t>８</a:t>
            </a:r>
            <a:endParaRPr lang="en-US" altLang="ja-JP">
              <a:latin typeface="Calibri" pitchFamily="34" charset="0"/>
            </a:endParaRPr>
          </a:p>
        </p:txBody>
      </p:sp>
      <p:sp>
        <p:nvSpPr>
          <p:cNvPr id="10" name="AutoShape 6">
            <a:extLst>
              <a:ext uri="{FF2B5EF4-FFF2-40B4-BE49-F238E27FC236}">
                <a16:creationId xmlns:a16="http://schemas.microsoft.com/office/drawing/2014/main" id="{F862A9C6-8E5D-48FC-A294-A465C8AAC700}"/>
              </a:ext>
            </a:extLst>
          </p:cNvPr>
          <p:cNvSpPr>
            <a:spLocks noChangeArrowheads="1"/>
          </p:cNvSpPr>
          <p:nvPr/>
        </p:nvSpPr>
        <p:spPr bwMode="auto">
          <a:xfrm>
            <a:off x="683568" y="4684541"/>
            <a:ext cx="7344420" cy="1120724"/>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r>
              <a:rPr lang="en-US" altLang="ja-JP" sz="1000" dirty="0"/>
              <a:t>【</a:t>
            </a:r>
            <a:r>
              <a:rPr lang="ja-JP" altLang="en-US" sz="1000" dirty="0"/>
              <a:t>減点評価の観点</a:t>
            </a:r>
            <a:r>
              <a:rPr lang="en-US" altLang="ja-JP" sz="1000" dirty="0"/>
              <a:t>】</a:t>
            </a:r>
          </a:p>
          <a:p>
            <a:r>
              <a:rPr lang="ja-JP" altLang="en-US" sz="1000" dirty="0"/>
              <a:t>過去にいずれかの省庁について入札時に賃上げの実施表明を行ったにも関わらず賃上げ基準に達していない場合又は本制度の趣旨を意図的に逸脱している場合(※）</a:t>
            </a:r>
          </a:p>
          <a:p>
            <a:r>
              <a:rPr lang="ja-JP" altLang="en-US" sz="1000" dirty="0"/>
              <a:t>※財務省から当局宛に減点対象企業、減点対象期間などの通知を受理するため、通知された内容に合致する際に当該加点割合より大きな割合を減点</a:t>
            </a:r>
          </a:p>
          <a:p>
            <a:pPr fontAlgn="auto">
              <a:spcBef>
                <a:spcPct val="10000"/>
              </a:spcBef>
              <a:spcAft>
                <a:spcPts val="0"/>
              </a:spcAft>
              <a:defRPr/>
            </a:pPr>
            <a:endParaRPr lang="en-US" altLang="ja-JP" sz="1000" dirty="0">
              <a:latin typeface="+mn-lt"/>
              <a:ea typeface="+mn-ea"/>
            </a:endParaRPr>
          </a:p>
        </p:txBody>
      </p:sp>
    </p:spTree>
    <p:extLst>
      <p:ext uri="{BB962C8B-B14F-4D97-AF65-F5344CB8AC3E}">
        <p14:creationId xmlns:p14="http://schemas.microsoft.com/office/powerpoint/2010/main" val="12007444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6deddfc6e96c4c9dc1b2d443d5c7cec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804983424766e79f2e730ffa5aa27264"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documentManagement>
</p:properties>
</file>

<file path=customXml/itemProps1.xml><?xml version="1.0" encoding="utf-8"?>
<ds:datastoreItem xmlns:ds="http://schemas.openxmlformats.org/officeDocument/2006/customXml" ds:itemID="{F40155A1-C2EC-45DB-BB79-4FABEA5A87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449CBD-6F4C-411B-9E63-B96DE82BD06C}">
  <ds:schemaRefs>
    <ds:schemaRef ds:uri="http://schemas.microsoft.com/sharepoint/v3/contenttype/forms"/>
  </ds:schemaRefs>
</ds:datastoreItem>
</file>

<file path=customXml/itemProps3.xml><?xml version="1.0" encoding="utf-8"?>
<ds:datastoreItem xmlns:ds="http://schemas.openxmlformats.org/officeDocument/2006/customXml" ds:itemID="{A6294226-945C-433C-A9EE-5F526CD9BB2C}">
  <ds:schemaRefs>
    <ds:schemaRef ds:uri="8ee52e10-ab1a-4c94-9d82-ab5dbf513320"/>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purl.org/dc/dcmitype/"/>
    <ds:schemaRef ds:uri="http://www.w3.org/XML/1998/namespace"/>
    <ds:schemaRef ds:uri="321e8871-1c24-4f8a-8f1d-b9016d52d4a3"/>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27</TotalTime>
  <Words>2450</Words>
  <Application>Microsoft Office PowerPoint</Application>
  <PresentationFormat>画面に合わせる (4:3)</PresentationFormat>
  <Paragraphs>333</Paragraphs>
  <Slides>12</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21" baseType="lpstr">
      <vt:lpstr>‚l‚r –¾’©</vt:lpstr>
      <vt:lpstr>ＭＳ Ｐゴシック</vt:lpstr>
      <vt:lpstr>ＭＳ 明朝</vt:lpstr>
      <vt:lpstr>Arial</vt:lpstr>
      <vt:lpstr>Calibri</vt:lpstr>
      <vt:lpstr>Century</vt:lpstr>
      <vt:lpstr>Wingdings</vt: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経済産業省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情報システム厚生課</dc:creator>
  <cp:lastModifiedBy>沖縄局</cp:lastModifiedBy>
  <cp:revision>5</cp:revision>
  <cp:lastPrinted>2025-04-03T06:40:16Z</cp:lastPrinted>
  <dcterms:created xsi:type="dcterms:W3CDTF">2010-08-19T08:02:58Z</dcterms:created>
  <dcterms:modified xsi:type="dcterms:W3CDTF">2026-03-13T00:38:58Z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