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4"/>
  </p:sldMasterIdLst>
  <p:notesMasterIdLst>
    <p:notesMasterId r:id="rId20"/>
  </p:notesMasterIdLst>
  <p:handoutMasterIdLst>
    <p:handoutMasterId r:id="rId21"/>
  </p:handoutMasterIdLst>
  <p:sldIdLst>
    <p:sldId id="3276" r:id="rId5"/>
    <p:sldId id="3277" r:id="rId6"/>
    <p:sldId id="3226" r:id="rId7"/>
    <p:sldId id="3289" r:id="rId8"/>
    <p:sldId id="3290" r:id="rId9"/>
    <p:sldId id="3291" r:id="rId10"/>
    <p:sldId id="3292" r:id="rId11"/>
    <p:sldId id="3272" r:id="rId12"/>
    <p:sldId id="3294" r:id="rId13"/>
    <p:sldId id="3295" r:id="rId14"/>
    <p:sldId id="3296" r:id="rId15"/>
    <p:sldId id="3297" r:id="rId16"/>
    <p:sldId id="3298" r:id="rId17"/>
    <p:sldId id="3299" r:id="rId18"/>
    <p:sldId id="3301" r:id="rId19"/>
  </p:sldIdLst>
  <p:sldSz cx="9906000" cy="6858000" type="A4"/>
  <p:notesSz cx="6735763" cy="9866313"/>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750">
          <p15:clr>
            <a:srgbClr val="A4A3A4"/>
          </p15:clr>
        </p15:guide>
        <p15:guide id="2" orient="horz" pos="3113">
          <p15:clr>
            <a:srgbClr val="A4A3A4"/>
          </p15:clr>
        </p15:guide>
        <p15:guide id="3" orient="horz" pos="1117">
          <p15:clr>
            <a:srgbClr val="A4A3A4"/>
          </p15:clr>
        </p15:guide>
        <p15:guide id="4" orient="horz" pos="3884">
          <p15:clr>
            <a:srgbClr val="A4A3A4"/>
          </p15:clr>
        </p15:guide>
        <p15:guide id="5" pos="3483">
          <p15:clr>
            <a:srgbClr val="A4A3A4"/>
          </p15:clr>
        </p15:guide>
        <p15:guide id="6" pos="399">
          <p15:clr>
            <a:srgbClr val="A4A3A4"/>
          </p15:clr>
        </p15:guide>
        <p15:guide id="7" pos="5841">
          <p15:clr>
            <a:srgbClr val="A4A3A4"/>
          </p15:clr>
        </p15:guide>
        <p15:guide id="8" pos="3936">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3399FF"/>
    <a:srgbClr val="663300"/>
    <a:srgbClr val="FFCC00"/>
    <a:srgbClr val="FF99FF"/>
    <a:srgbClr val="CC99FF"/>
    <a:srgbClr val="9966FF"/>
    <a:srgbClr val="C37E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CC7023-89DD-CD2F-E668-6B549AF9AF4A}" v="6" dt="2026-06-05T01:39:40.08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26" autoAdjust="0"/>
    <p:restoredTop sz="86375" autoAdjust="0"/>
  </p:normalViewPr>
  <p:slideViewPr>
    <p:cSldViewPr snapToObjects="1">
      <p:cViewPr varScale="1">
        <p:scale>
          <a:sx n="124" d="100"/>
          <a:sy n="124" d="100"/>
        </p:scale>
        <p:origin x="822" y="102"/>
      </p:cViewPr>
      <p:guideLst>
        <p:guide orient="horz" pos="2750"/>
        <p:guide orient="horz" pos="3113"/>
        <p:guide orient="horz" pos="1117"/>
        <p:guide orient="horz" pos="3884"/>
        <p:guide pos="3483"/>
        <p:guide pos="399"/>
        <p:guide pos="5841"/>
        <p:guide pos="3936"/>
      </p:guideLst>
    </p:cSldViewPr>
  </p:slideViewPr>
  <p:outlineViewPr>
    <p:cViewPr>
      <p:scale>
        <a:sx n="33" d="100"/>
        <a:sy n="33" d="100"/>
      </p:scale>
      <p:origin x="0" y="0"/>
    </p:cViewPr>
  </p:outlineViewPr>
  <p:notesTextViewPr>
    <p:cViewPr>
      <p:scale>
        <a:sx n="75" d="100"/>
        <a:sy n="75" d="100"/>
      </p:scale>
      <p:origin x="0" y="0"/>
    </p:cViewPr>
  </p:notesTextViewPr>
  <p:sorterViewPr>
    <p:cViewPr>
      <p:scale>
        <a:sx n="75" d="100"/>
        <a:sy n="75" d="100"/>
      </p:scale>
      <p:origin x="0" y="0"/>
    </p:cViewPr>
  </p:sorterViewPr>
  <p:notesViewPr>
    <p:cSldViewPr snapToObjects="1">
      <p:cViewPr varScale="1">
        <p:scale>
          <a:sx n="54" d="100"/>
          <a:sy n="54" d="100"/>
        </p:scale>
        <p:origin x="-2940" y="-108"/>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喜屋武 遥香" userId="add1a081-5069-4925-ad47-c055f4f59087" providerId="ADAL" clId="{E8DE9775-231F-4449-ACC3-14282B285823}"/>
    <pc:docChg chg="custSel modSld">
      <pc:chgData name="喜屋武 遥香" userId="add1a081-5069-4925-ad47-c055f4f59087" providerId="ADAL" clId="{E8DE9775-231F-4449-ACC3-14282B285823}" dt="2026-05-21T10:00:14.022" v="11" actId="1076"/>
      <pc:docMkLst>
        <pc:docMk/>
      </pc:docMkLst>
      <pc:sldChg chg="modSp mod">
        <pc:chgData name="喜屋武 遥香" userId="add1a081-5069-4925-ad47-c055f4f59087" providerId="ADAL" clId="{E8DE9775-231F-4449-ACC3-14282B285823}" dt="2026-05-21T09:59:09.044" v="4"/>
        <pc:sldMkLst>
          <pc:docMk/>
          <pc:sldMk cId="0" sldId="3276"/>
        </pc:sldMkLst>
        <pc:spChg chg="mod">
          <ac:chgData name="喜屋武 遥香" userId="add1a081-5069-4925-ad47-c055f4f59087" providerId="ADAL" clId="{E8DE9775-231F-4449-ACC3-14282B285823}" dt="2026-05-21T09:59:09.044" v="4"/>
          <ac:spMkLst>
            <pc:docMk/>
            <pc:sldMk cId="0" sldId="3276"/>
            <ac:spMk id="2" creationId="{00000000-0000-0000-0000-000000000000}"/>
          </ac:spMkLst>
        </pc:spChg>
      </pc:sldChg>
      <pc:sldChg chg="addSp delSp modSp mod">
        <pc:chgData name="喜屋武 遥香" userId="add1a081-5069-4925-ad47-c055f4f59087" providerId="ADAL" clId="{E8DE9775-231F-4449-ACC3-14282B285823}" dt="2026-05-21T10:00:14.022" v="11" actId="1076"/>
        <pc:sldMkLst>
          <pc:docMk/>
          <pc:sldMk cId="3387020547" sldId="3294"/>
        </pc:sldMkLst>
        <pc:spChg chg="add mod">
          <ac:chgData name="喜屋武 遥香" userId="add1a081-5069-4925-ad47-c055f4f59087" providerId="ADAL" clId="{E8DE9775-231F-4449-ACC3-14282B285823}" dt="2026-05-21T10:00:14.022" v="11" actId="1076"/>
          <ac:spMkLst>
            <pc:docMk/>
            <pc:sldMk cId="3387020547" sldId="3294"/>
            <ac:spMk id="2" creationId="{10DD0977-3127-11BB-5E17-C6D0FFF6824E}"/>
          </ac:spMkLst>
        </pc:spChg>
      </pc:sldChg>
      <pc:sldChg chg="addSp delSp modSp mod">
        <pc:chgData name="喜屋武 遥香" userId="add1a081-5069-4925-ad47-c055f4f59087" providerId="ADAL" clId="{E8DE9775-231F-4449-ACC3-14282B285823}" dt="2026-05-21T09:59:50.262" v="8" actId="1076"/>
        <pc:sldMkLst>
          <pc:docMk/>
          <pc:sldMk cId="911757259" sldId="3295"/>
        </pc:sldMkLst>
        <pc:spChg chg="add mod">
          <ac:chgData name="喜屋武 遥香" userId="add1a081-5069-4925-ad47-c055f4f59087" providerId="ADAL" clId="{E8DE9775-231F-4449-ACC3-14282B285823}" dt="2026-05-21T09:59:50.262" v="8" actId="1076"/>
          <ac:spMkLst>
            <pc:docMk/>
            <pc:sldMk cId="911757259" sldId="3295"/>
            <ac:spMk id="3" creationId="{BA31AC2C-8F55-E54E-16A6-B8AB43154BBC}"/>
          </ac:spMkLst>
        </pc:spChg>
      </pc:sldChg>
    </pc:docChg>
  </pc:docChgLst>
  <pc:docChgLst>
    <pc:chgData name="喜屋武 遥香" userId="S::kyan-haruka@meti.go.jp::add1a081-5069-4925-ad47-c055f4f59087" providerId="AD" clId="Web-{19CC7023-89DD-CD2F-E668-6B549AF9AF4A}"/>
    <pc:docChg chg="modSld">
      <pc:chgData name="喜屋武 遥香" userId="S::kyan-haruka@meti.go.jp::add1a081-5069-4925-ad47-c055f4f59087" providerId="AD" clId="Web-{19CC7023-89DD-CD2F-E668-6B549AF9AF4A}" dt="2026-06-05T01:39:40.085" v="2" actId="20577"/>
      <pc:docMkLst>
        <pc:docMk/>
      </pc:docMkLst>
      <pc:sldChg chg="modSp">
        <pc:chgData name="喜屋武 遥香" userId="S::kyan-haruka@meti.go.jp::add1a081-5069-4925-ad47-c055f4f59087" providerId="AD" clId="Web-{19CC7023-89DD-CD2F-E668-6B549AF9AF4A}" dt="2026-06-05T01:39:40.085" v="2" actId="20577"/>
        <pc:sldMkLst>
          <pc:docMk/>
          <pc:sldMk cId="0" sldId="3277"/>
        </pc:sldMkLst>
        <pc:spChg chg="mod">
          <ac:chgData name="喜屋武 遥香" userId="S::kyan-haruka@meti.go.jp::add1a081-5069-4925-ad47-c055f4f59087" providerId="AD" clId="Web-{19CC7023-89DD-CD2F-E668-6B549AF9AF4A}" dt="2026-06-05T01:39:40.085" v="2" actId="20577"/>
          <ac:spMkLst>
            <pc:docMk/>
            <pc:sldMk cId="0" sldId="3277"/>
            <ac:spMk id="307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1" y="0"/>
            <a:ext cx="2919413"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l" defTabSz="918433" eaLnBrk="1" hangingPunct="1">
              <a:spcBef>
                <a:spcPct val="0"/>
              </a:spcBef>
              <a:buFontTx/>
              <a:buNone/>
              <a:defRPr sz="1200">
                <a:latin typeface="Arial" charset="0"/>
                <a:cs typeface="Arial" charset="0"/>
              </a:defRPr>
            </a:lvl1pPr>
          </a:lstStyle>
          <a:p>
            <a:pPr>
              <a:defRPr/>
            </a:pPr>
            <a:endParaRPr lang="en-US" altLang="ja-JP"/>
          </a:p>
        </p:txBody>
      </p:sp>
      <p:sp>
        <p:nvSpPr>
          <p:cNvPr id="49155" name="Rectangle 3"/>
          <p:cNvSpPr>
            <a:spLocks noGrp="1" noChangeArrowheads="1"/>
          </p:cNvSpPr>
          <p:nvPr>
            <p:ph type="dt" sz="quarter" idx="1"/>
          </p:nvPr>
        </p:nvSpPr>
        <p:spPr bwMode="auto">
          <a:xfrm>
            <a:off x="3816351" y="0"/>
            <a:ext cx="2917825"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r" defTabSz="918433" eaLnBrk="1" hangingPunct="1">
              <a:spcBef>
                <a:spcPct val="0"/>
              </a:spcBef>
              <a:buFontTx/>
              <a:buNone/>
              <a:defRPr sz="900">
                <a:latin typeface="Arial" charset="0"/>
                <a:cs typeface="Arial" charset="0"/>
              </a:defRPr>
            </a:lvl1pPr>
          </a:lstStyle>
          <a:p>
            <a:pPr>
              <a:defRPr/>
            </a:pPr>
            <a:endParaRPr lang="en-US" altLang="ja-JP"/>
          </a:p>
        </p:txBody>
      </p:sp>
      <p:sp>
        <p:nvSpPr>
          <p:cNvPr id="49156" name="Rectangle 4"/>
          <p:cNvSpPr>
            <a:spLocks noGrp="1" noChangeArrowheads="1"/>
          </p:cNvSpPr>
          <p:nvPr>
            <p:ph type="ftr" sz="quarter" idx="2"/>
          </p:nvPr>
        </p:nvSpPr>
        <p:spPr bwMode="auto">
          <a:xfrm>
            <a:off x="1" y="9371013"/>
            <a:ext cx="2919413" cy="493712"/>
          </a:xfrm>
          <a:prstGeom prst="rect">
            <a:avLst/>
          </a:prstGeom>
          <a:noFill/>
          <a:ln w="9525">
            <a:noFill/>
            <a:miter lim="800000"/>
            <a:headEnd/>
            <a:tailEnd/>
          </a:ln>
          <a:effectLst/>
        </p:spPr>
        <p:txBody>
          <a:bodyPr vert="horz" wrap="square" lIns="91765" tIns="45883" rIns="91765" bIns="45883" numCol="1" anchor="b" anchorCtr="0" compatLnSpc="1">
            <a:prstTxWarp prst="textNoShape">
              <a:avLst/>
            </a:prstTxWarp>
          </a:bodyPr>
          <a:lstStyle>
            <a:lvl1pPr algn="l" defTabSz="918433" eaLnBrk="1" hangingPunct="1">
              <a:spcBef>
                <a:spcPct val="0"/>
              </a:spcBef>
              <a:buFontTx/>
              <a:buNone/>
              <a:defRPr sz="900">
                <a:latin typeface="Arial" charset="0"/>
                <a:cs typeface="Arial" charset="0"/>
              </a:defRPr>
            </a:lvl1pPr>
          </a:lstStyle>
          <a:p>
            <a:pPr>
              <a:defRPr/>
            </a:pPr>
            <a:r>
              <a:rPr lang="ja-JP" altLang="en-US"/>
              <a:t>IBM Confidential</a:t>
            </a:r>
            <a:endParaRPr lang="en-US" altLang="ja-JP"/>
          </a:p>
        </p:txBody>
      </p:sp>
      <p:sp>
        <p:nvSpPr>
          <p:cNvPr id="49157" name="Rectangle 5"/>
          <p:cNvSpPr>
            <a:spLocks noGrp="1" noChangeArrowheads="1"/>
          </p:cNvSpPr>
          <p:nvPr>
            <p:ph type="sldNum" sz="quarter" idx="3"/>
          </p:nvPr>
        </p:nvSpPr>
        <p:spPr bwMode="auto">
          <a:xfrm>
            <a:off x="3816351" y="9371013"/>
            <a:ext cx="2917825" cy="493712"/>
          </a:xfrm>
          <a:prstGeom prst="rect">
            <a:avLst/>
          </a:prstGeom>
          <a:noFill/>
          <a:ln w="9525">
            <a:noFill/>
            <a:miter lim="800000"/>
            <a:headEnd/>
            <a:tailEnd/>
          </a:ln>
          <a:effectLst/>
        </p:spPr>
        <p:txBody>
          <a:bodyPr vert="horz" wrap="square" lIns="91765" tIns="45883" rIns="91765" bIns="45883" numCol="1" anchor="b" anchorCtr="0" compatLnSpc="1">
            <a:prstTxWarp prst="textNoShape">
              <a:avLst/>
            </a:prstTxWarp>
          </a:bodyPr>
          <a:lstStyle>
            <a:lvl1pPr algn="r" defTabSz="917433" eaLnBrk="1" hangingPunct="1">
              <a:spcBef>
                <a:spcPct val="0"/>
              </a:spcBef>
              <a:buFontTx/>
              <a:buNone/>
              <a:defRPr sz="900" smtClean="0">
                <a:cs typeface="Arial" panose="020B0604020202020204" pitchFamily="34" charset="0"/>
              </a:defRPr>
            </a:lvl1pPr>
          </a:lstStyle>
          <a:p>
            <a:pPr>
              <a:defRPr/>
            </a:pPr>
            <a:fld id="{CEB2DB37-0044-40F9-BA86-40955433274B}" type="slidenum">
              <a:rPr lang="ja-JP" altLang="en-US"/>
              <a:pPr>
                <a:defRPr/>
              </a:pPr>
              <a:t>‹#›</a:t>
            </a:fld>
            <a:endParaRPr lang="en-US" altLang="ja-JP"/>
          </a:p>
        </p:txBody>
      </p:sp>
    </p:spTree>
    <p:extLst>
      <p:ext uri="{BB962C8B-B14F-4D97-AF65-F5344CB8AC3E}">
        <p14:creationId xmlns:p14="http://schemas.microsoft.com/office/powerpoint/2010/main" val="667351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1" y="0"/>
            <a:ext cx="2919413"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l" defTabSz="918433" eaLnBrk="1" hangingPunct="1">
              <a:spcBef>
                <a:spcPct val="0"/>
              </a:spcBef>
              <a:buFontTx/>
              <a:buNone/>
              <a:defRPr sz="1000" b="1">
                <a:latin typeface="Arial" charset="0"/>
                <a:cs typeface="Arial" charset="0"/>
              </a:defRPr>
            </a:lvl1pPr>
          </a:lstStyle>
          <a:p>
            <a:pPr>
              <a:defRPr/>
            </a:pPr>
            <a:endParaRPr lang="en-US" altLang="ja-JP"/>
          </a:p>
        </p:txBody>
      </p:sp>
      <p:sp>
        <p:nvSpPr>
          <p:cNvPr id="25603" name="Rectangle 3"/>
          <p:cNvSpPr>
            <a:spLocks noGrp="1" noChangeArrowheads="1"/>
          </p:cNvSpPr>
          <p:nvPr>
            <p:ph type="dt" idx="1"/>
          </p:nvPr>
        </p:nvSpPr>
        <p:spPr bwMode="auto">
          <a:xfrm>
            <a:off x="3816351" y="0"/>
            <a:ext cx="2917825" cy="493713"/>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lvl1pPr algn="r" defTabSz="918433" eaLnBrk="1" hangingPunct="1">
              <a:spcBef>
                <a:spcPct val="0"/>
              </a:spcBef>
              <a:buFontTx/>
              <a:buNone/>
              <a:defRPr sz="900">
                <a:latin typeface="Arial" charset="0"/>
                <a:cs typeface="Arial" charset="0"/>
              </a:defRPr>
            </a:lvl1pPr>
          </a:lstStyle>
          <a:p>
            <a:pPr>
              <a:defRPr/>
            </a:pPr>
            <a:endParaRPr lang="en-US" altLang="ja-JP"/>
          </a:p>
        </p:txBody>
      </p:sp>
      <p:sp>
        <p:nvSpPr>
          <p:cNvPr id="15364" name="Rectangle 4"/>
          <p:cNvSpPr>
            <a:spLocks noGrp="1" noRot="1" noChangeAspect="1" noChangeArrowheads="1" noTextEdit="1"/>
          </p:cNvSpPr>
          <p:nvPr>
            <p:ph type="sldImg" idx="2"/>
          </p:nvPr>
        </p:nvSpPr>
        <p:spPr bwMode="auto">
          <a:xfrm>
            <a:off x="695325" y="739775"/>
            <a:ext cx="5343525"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673101" y="4686300"/>
            <a:ext cx="5389563" cy="4440238"/>
          </a:xfrm>
          <a:prstGeom prst="rect">
            <a:avLst/>
          </a:prstGeom>
          <a:noFill/>
          <a:ln w="9525">
            <a:noFill/>
            <a:miter lim="800000"/>
            <a:headEnd/>
            <a:tailEnd/>
          </a:ln>
          <a:effectLst/>
        </p:spPr>
        <p:txBody>
          <a:bodyPr vert="horz" wrap="square" lIns="91765" tIns="45883" rIns="91765" bIns="45883"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25606" name="Rectangle 6"/>
          <p:cNvSpPr>
            <a:spLocks noGrp="1" noChangeArrowheads="1"/>
          </p:cNvSpPr>
          <p:nvPr>
            <p:ph type="ftr" sz="quarter" idx="4"/>
          </p:nvPr>
        </p:nvSpPr>
        <p:spPr bwMode="auto">
          <a:xfrm>
            <a:off x="1" y="9371013"/>
            <a:ext cx="2919413" cy="493712"/>
          </a:xfrm>
          <a:prstGeom prst="rect">
            <a:avLst/>
          </a:prstGeom>
          <a:noFill/>
          <a:ln w="9525">
            <a:noFill/>
            <a:miter lim="800000"/>
            <a:headEnd/>
            <a:tailEnd/>
          </a:ln>
          <a:effectLst/>
        </p:spPr>
        <p:txBody>
          <a:bodyPr vert="horz" wrap="square" lIns="91765" tIns="45883" rIns="91765" bIns="45883" numCol="1" anchor="b" anchorCtr="0" compatLnSpc="1">
            <a:prstTxWarp prst="textNoShape">
              <a:avLst/>
            </a:prstTxWarp>
          </a:bodyPr>
          <a:lstStyle>
            <a:lvl1pPr algn="l" defTabSz="918433" eaLnBrk="1" hangingPunct="1">
              <a:spcBef>
                <a:spcPct val="0"/>
              </a:spcBef>
              <a:buFontTx/>
              <a:buNone/>
              <a:defRPr sz="900">
                <a:latin typeface="Arial" charset="0"/>
                <a:cs typeface="Arial" charset="0"/>
              </a:defRPr>
            </a:lvl1pPr>
          </a:lstStyle>
          <a:p>
            <a:pPr>
              <a:defRPr/>
            </a:pPr>
            <a:r>
              <a:rPr lang="ja-JP" altLang="en-US"/>
              <a:t>IBM Confidential</a:t>
            </a:r>
            <a:endParaRPr lang="en-US" altLang="ja-JP"/>
          </a:p>
        </p:txBody>
      </p:sp>
      <p:sp>
        <p:nvSpPr>
          <p:cNvPr id="25607" name="Rectangle 7"/>
          <p:cNvSpPr>
            <a:spLocks noGrp="1" noChangeArrowheads="1"/>
          </p:cNvSpPr>
          <p:nvPr>
            <p:ph type="sldNum" sz="quarter" idx="5"/>
          </p:nvPr>
        </p:nvSpPr>
        <p:spPr bwMode="auto">
          <a:xfrm>
            <a:off x="3816351" y="9371013"/>
            <a:ext cx="2917825" cy="493712"/>
          </a:xfrm>
          <a:prstGeom prst="rect">
            <a:avLst/>
          </a:prstGeom>
          <a:noFill/>
          <a:ln w="9525">
            <a:noFill/>
            <a:miter lim="800000"/>
            <a:headEnd/>
            <a:tailEnd/>
          </a:ln>
          <a:effectLst/>
        </p:spPr>
        <p:txBody>
          <a:bodyPr vert="horz" wrap="square" lIns="91765" tIns="45883" rIns="91765" bIns="45883" numCol="1" anchor="b" anchorCtr="0" compatLnSpc="1">
            <a:prstTxWarp prst="textNoShape">
              <a:avLst/>
            </a:prstTxWarp>
          </a:bodyPr>
          <a:lstStyle>
            <a:lvl1pPr algn="r" defTabSz="917433" eaLnBrk="1" hangingPunct="1">
              <a:spcBef>
                <a:spcPct val="0"/>
              </a:spcBef>
              <a:buFontTx/>
              <a:buNone/>
              <a:defRPr sz="900" smtClean="0">
                <a:cs typeface="Arial" panose="020B0604020202020204" pitchFamily="34" charset="0"/>
              </a:defRPr>
            </a:lvl1pPr>
          </a:lstStyle>
          <a:p>
            <a:pPr>
              <a:defRPr/>
            </a:pPr>
            <a:fld id="{F4C874E1-8717-4F51-B056-13F4CEA5E39B}" type="slidenum">
              <a:rPr lang="ja-JP" altLang="en-US"/>
              <a:pPr>
                <a:defRPr/>
              </a:pPr>
              <a:t>‹#›</a:t>
            </a:fld>
            <a:endParaRPr lang="en-US" altLang="ja-JP"/>
          </a:p>
        </p:txBody>
      </p:sp>
    </p:spTree>
    <p:extLst>
      <p:ext uri="{BB962C8B-B14F-4D97-AF65-F5344CB8AC3E}">
        <p14:creationId xmlns:p14="http://schemas.microsoft.com/office/powerpoint/2010/main" val="7934159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b="1"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0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9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800" kern="1200">
        <a:solidFill>
          <a:schemeClr val="tx1"/>
        </a:solidFill>
        <a:latin typeface="Arial" charset="0"/>
        <a:ea typeface="+mn-ea"/>
        <a:cs typeface="Arial" charset="0"/>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931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92643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1439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05744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7534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896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4073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8263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0285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9573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04919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419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5027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正方形/長方形 3"/>
          <p:cNvSpPr/>
          <p:nvPr/>
        </p:nvSpPr>
        <p:spPr>
          <a:xfrm>
            <a:off x="979488" y="3648075"/>
            <a:ext cx="79248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5" name="正方形/長方形 4"/>
          <p:cNvSpPr/>
          <p:nvPr/>
        </p:nvSpPr>
        <p:spPr>
          <a:xfrm>
            <a:off x="990600" y="5048250"/>
            <a:ext cx="79248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6" name="正方形/長方形 5"/>
          <p:cNvSpPr/>
          <p:nvPr/>
        </p:nvSpPr>
        <p:spPr>
          <a:xfrm>
            <a:off x="979488" y="3648075"/>
            <a:ext cx="24765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7" name="正方形/長方形 6"/>
          <p:cNvSpPr/>
          <p:nvPr/>
        </p:nvSpPr>
        <p:spPr>
          <a:xfrm>
            <a:off x="990600" y="5048250"/>
            <a:ext cx="24765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10" name="Rectangle 12"/>
          <p:cNvSpPr>
            <a:spLocks noChangeArrowheads="1"/>
          </p:cNvSpPr>
          <p:nvPr userDrawn="1"/>
        </p:nvSpPr>
        <p:spPr bwMode="hidden">
          <a:xfrm>
            <a:off x="0" y="5257800"/>
            <a:ext cx="9906000" cy="160020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lgn="ctr" eaLnBrk="1" hangingPunct="1">
              <a:buFont typeface="Wingdings" panose="05000000000000000000" pitchFamily="2" charset="2"/>
              <a:buNone/>
              <a:defRPr/>
            </a:pPr>
            <a:endParaRPr lang="ja-JP" altLang="en-US"/>
          </a:p>
        </p:txBody>
      </p:sp>
      <p:sp>
        <p:nvSpPr>
          <p:cNvPr id="11" name="Rectangle 13"/>
          <p:cNvSpPr>
            <a:spLocks noChangeArrowheads="1"/>
          </p:cNvSpPr>
          <p:nvPr userDrawn="1"/>
        </p:nvSpPr>
        <p:spPr bwMode="hidden">
          <a:xfrm>
            <a:off x="0" y="0"/>
            <a:ext cx="9906000" cy="160020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charset="0"/>
                <a:ea typeface="ＭＳ Ｐゴシック" pitchFamily="50" charset="-128"/>
              </a:defRPr>
            </a:lvl1pPr>
            <a:lvl2pPr marL="742950" indent="-285750" eaLnBrk="0" hangingPunct="0">
              <a:defRPr>
                <a:solidFill>
                  <a:schemeClr val="tx1"/>
                </a:solidFill>
                <a:latin typeface="Arial" charset="0"/>
                <a:ea typeface="ＭＳ Ｐゴシック" pitchFamily="50" charset="-128"/>
              </a:defRPr>
            </a:lvl2pPr>
            <a:lvl3pPr marL="1143000" indent="-2286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lgn="ctr" eaLnBrk="1" hangingPunct="1">
              <a:buFont typeface="Wingdings" panose="05000000000000000000" pitchFamily="2" charset="2"/>
              <a:buNone/>
              <a:defRPr/>
            </a:pPr>
            <a:endParaRPr lang="ja-JP" altLang="en-US" sz="1400"/>
          </a:p>
        </p:txBody>
      </p:sp>
      <p:sp>
        <p:nvSpPr>
          <p:cNvPr id="8" name="タイトル 7"/>
          <p:cNvSpPr>
            <a:spLocks noGrp="1"/>
          </p:cNvSpPr>
          <p:nvPr>
            <p:ph type="ctrTitle"/>
          </p:nvPr>
        </p:nvSpPr>
        <p:spPr>
          <a:xfrm>
            <a:off x="1320800" y="3886200"/>
            <a:ext cx="7429500" cy="990600"/>
          </a:xfrm>
        </p:spPr>
        <p:txBody>
          <a:bodyPr anchor="t"/>
          <a:lstStyle>
            <a:lvl1pPr algn="r">
              <a:defRPr sz="3200">
                <a:solidFill>
                  <a:schemeClr val="tx1"/>
                </a:solidFill>
              </a:defRPr>
            </a:lvl1pPr>
          </a:lstStyle>
          <a:p>
            <a:r>
              <a:rPr lang="ja-JP" altLang="en-US"/>
              <a:t>マスター タイトルの書式設定</a:t>
            </a:r>
            <a:endParaRPr lang="en-US"/>
          </a:p>
        </p:txBody>
      </p:sp>
      <p:sp>
        <p:nvSpPr>
          <p:cNvPr id="9" name="サブタイトル 8"/>
          <p:cNvSpPr>
            <a:spLocks noGrp="1"/>
          </p:cNvSpPr>
          <p:nvPr>
            <p:ph type="subTitle" idx="1"/>
          </p:nvPr>
        </p:nvSpPr>
        <p:spPr>
          <a:xfrm>
            <a:off x="1320800" y="5124450"/>
            <a:ext cx="74295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ja-JP" altLang="en-US"/>
              <a:t>マスター サブタイトルの書式設定</a:t>
            </a:r>
            <a:endParaRPr lang="en-US"/>
          </a:p>
        </p:txBody>
      </p:sp>
      <p:sp>
        <p:nvSpPr>
          <p:cNvPr id="12" name="日付プレースホルダー 27"/>
          <p:cNvSpPr>
            <a:spLocks noGrp="1"/>
          </p:cNvSpPr>
          <p:nvPr>
            <p:ph type="dt" sz="half" idx="10"/>
          </p:nvPr>
        </p:nvSpPr>
        <p:spPr>
          <a:xfrm>
            <a:off x="6934200" y="6354763"/>
            <a:ext cx="2476500" cy="366712"/>
          </a:xfrm>
        </p:spPr>
        <p:txBody>
          <a:bodyPr/>
          <a:lstStyle>
            <a:lvl1pPr>
              <a:defRPr sz="1400"/>
            </a:lvl1pPr>
          </a:lstStyle>
          <a:p>
            <a:pPr>
              <a:defRPr/>
            </a:pPr>
            <a:fld id="{301F97C2-109C-4C00-AD7E-C5CBC745BC6F}" type="datetimeFigureOut">
              <a:rPr lang="ja-JP" altLang="en-US"/>
              <a:pPr>
                <a:defRPr/>
              </a:pPr>
              <a:t>2026/6/4</a:t>
            </a:fld>
            <a:endParaRPr lang="ja-JP" altLang="en-US"/>
          </a:p>
        </p:txBody>
      </p:sp>
      <p:sp>
        <p:nvSpPr>
          <p:cNvPr id="13" name="フッター プレースホルダー 16"/>
          <p:cNvSpPr>
            <a:spLocks noGrp="1"/>
          </p:cNvSpPr>
          <p:nvPr>
            <p:ph type="ftr" sz="quarter" idx="11"/>
          </p:nvPr>
        </p:nvSpPr>
        <p:spPr>
          <a:xfrm>
            <a:off x="3140075" y="6354763"/>
            <a:ext cx="3763963" cy="366712"/>
          </a:xfrm>
        </p:spPr>
        <p:txBody>
          <a:bodyPr/>
          <a:lstStyle>
            <a:lvl1pPr>
              <a:defRPr/>
            </a:lvl1pPr>
          </a:lstStyle>
          <a:p>
            <a:pPr>
              <a:defRPr/>
            </a:pPr>
            <a:endParaRPr lang="ja-JP" altLang="en-US"/>
          </a:p>
        </p:txBody>
      </p:sp>
      <p:sp>
        <p:nvSpPr>
          <p:cNvPr id="14" name="スライド番号プレースホルダー 28"/>
          <p:cNvSpPr>
            <a:spLocks noGrp="1"/>
          </p:cNvSpPr>
          <p:nvPr>
            <p:ph type="sldNum" sz="quarter" idx="12"/>
          </p:nvPr>
        </p:nvSpPr>
        <p:spPr>
          <a:xfrm>
            <a:off x="1317625" y="6354763"/>
            <a:ext cx="1320800" cy="366712"/>
          </a:xfrm>
        </p:spPr>
        <p:txBody>
          <a:bodyPr/>
          <a:lstStyle>
            <a:lvl1pPr>
              <a:defRPr kumimoji="1" smtClean="0"/>
            </a:lvl1pPr>
          </a:lstStyle>
          <a:p>
            <a:pPr>
              <a:defRPr/>
            </a:pPr>
            <a:fld id="{83CCCCEF-4EC7-41E2-A823-AC03D8020CD7}" type="slidenum">
              <a:rPr lang="ja-JP" altLang="en-US"/>
              <a:pPr>
                <a:defRPr/>
              </a:pPr>
              <a:t>‹#›</a:t>
            </a:fld>
            <a:endParaRPr lang="ja-JP" altLang="en-US"/>
          </a:p>
        </p:txBody>
      </p:sp>
    </p:spTree>
    <p:extLst>
      <p:ext uri="{BB962C8B-B14F-4D97-AF65-F5344CB8AC3E}">
        <p14:creationId xmlns:p14="http://schemas.microsoft.com/office/powerpoint/2010/main" val="103150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Pr>
        <a:solidFill>
          <a:schemeClr val="bg2"/>
        </a:solidFill>
        <a:effectLst/>
      </p:bgPr>
    </p:bg>
    <p:spTree>
      <p:nvGrpSpPr>
        <p:cNvPr id="1" name=""/>
        <p:cNvGrpSpPr/>
        <p:nvPr/>
      </p:nvGrpSpPr>
      <p:grpSpPr>
        <a:xfrm>
          <a:off x="0" y="0"/>
          <a:ext cx="0" cy="0"/>
          <a:chOff x="0" y="0"/>
          <a:chExt cx="0" cy="0"/>
        </a:xfrm>
      </p:grpSpPr>
      <p:sp>
        <p:nvSpPr>
          <p:cNvPr id="5" name="直線コネクタ 11"/>
          <p:cNvSpPr>
            <a:spLocks noChangeShapeType="1"/>
          </p:cNvSpPr>
          <p:nvPr/>
        </p:nvSpPr>
        <p:spPr bwMode="auto">
          <a:xfrm>
            <a:off x="495300" y="6353175"/>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6" name="二等辺三角形 5"/>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7" name="正方形/長方形 6"/>
          <p:cNvSpPr/>
          <p:nvPr/>
        </p:nvSpPr>
        <p:spPr>
          <a:xfrm>
            <a:off x="495300" y="500063"/>
            <a:ext cx="198438"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2" name="タイトル 1"/>
          <p:cNvSpPr>
            <a:spLocks noGrp="1"/>
          </p:cNvSpPr>
          <p:nvPr>
            <p:ph type="title"/>
          </p:nvPr>
        </p:nvSpPr>
        <p:spPr>
          <a:xfrm>
            <a:off x="495300" y="500856"/>
            <a:ext cx="8915400" cy="674688"/>
          </a:xfrm>
          <a:ln>
            <a:solidFill>
              <a:schemeClr val="accent1"/>
            </a:solidFill>
          </a:ln>
        </p:spPr>
        <p:txBody>
          <a:bodyPr lIns="274320" anchor="ctr"/>
          <a:lstStyle>
            <a:lvl1pPr algn="r">
              <a:buNone/>
              <a:defRPr sz="2000" b="0">
                <a:solidFill>
                  <a:schemeClr val="tx1"/>
                </a:solidFill>
              </a:defRPr>
            </a:lvl1pPr>
          </a:lstStyle>
          <a:p>
            <a:r>
              <a:rPr lang="ja-JP" altLang="en-US"/>
              <a:t>マスター タイトルの書式設定</a:t>
            </a:r>
            <a:endParaRPr lang="en-US"/>
          </a:p>
        </p:txBody>
      </p:sp>
      <p:sp>
        <p:nvSpPr>
          <p:cNvPr id="3" name="図プレースホルダー 2"/>
          <p:cNvSpPr>
            <a:spLocks noGrp="1"/>
          </p:cNvSpPr>
          <p:nvPr>
            <p:ph type="pic" idx="1"/>
          </p:nvPr>
        </p:nvSpPr>
        <p:spPr>
          <a:xfrm>
            <a:off x="495300" y="1905000"/>
            <a:ext cx="89154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a:t>アイコンをクリックして図を追加</a:t>
            </a:r>
            <a:endParaRPr lang="en-US" noProof="0" dirty="0"/>
          </a:p>
        </p:txBody>
      </p:sp>
      <p:sp>
        <p:nvSpPr>
          <p:cNvPr id="4" name="テキスト プレースホルダー 3"/>
          <p:cNvSpPr>
            <a:spLocks noGrp="1"/>
          </p:cNvSpPr>
          <p:nvPr>
            <p:ph type="body" sz="half" idx="2"/>
          </p:nvPr>
        </p:nvSpPr>
        <p:spPr>
          <a:xfrm>
            <a:off x="495300" y="1219200"/>
            <a:ext cx="89154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fld id="{A9C7CE7E-42AF-42CF-AA8B-D572AB1FCFB4}" type="datetimeFigureOut">
              <a:rPr lang="ja-JP" altLang="en-US"/>
              <a:pPr>
                <a:defRPr/>
              </a:pPr>
              <a:t>2026/6/4</a:t>
            </a:fld>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smtClean="0"/>
            </a:lvl1pPr>
          </a:lstStyle>
          <a:p>
            <a:pPr>
              <a:defRPr/>
            </a:pPr>
            <a:fld id="{E3434833-CDB0-4EE8-9C2F-247BC23FF748}" type="slidenum">
              <a:rPr lang="ja-JP" altLang="en-GB"/>
              <a:pPr>
                <a:defRPr/>
              </a:pPr>
              <a:t>‹#›</a:t>
            </a:fld>
            <a:endParaRPr lang="en-GB" altLang="ja-JP"/>
          </a:p>
        </p:txBody>
      </p:sp>
    </p:spTree>
    <p:extLst>
      <p:ext uri="{BB962C8B-B14F-4D97-AF65-F5344CB8AC3E}">
        <p14:creationId xmlns:p14="http://schemas.microsoft.com/office/powerpoint/2010/main" val="3945558443"/>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日付プレースホルダー 3"/>
          <p:cNvSpPr>
            <a:spLocks noGrp="1"/>
          </p:cNvSpPr>
          <p:nvPr>
            <p:ph type="dt" sz="half" idx="10"/>
          </p:nvPr>
        </p:nvSpPr>
        <p:spPr/>
        <p:txBody>
          <a:bodyPr/>
          <a:lstStyle>
            <a:lvl1pPr>
              <a:defRPr/>
            </a:lvl1pPr>
          </a:lstStyle>
          <a:p>
            <a:pPr>
              <a:defRPr/>
            </a:pPr>
            <a:fld id="{F6293E5D-3B74-490B-9E85-8D7E1995935C}" type="datetimeFigureOut">
              <a:rPr lang="ja-JP" altLang="en-US"/>
              <a:pPr>
                <a:defRPr/>
              </a:pPr>
              <a:t>2026/6/4</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a:xfrm>
            <a:off x="8805863" y="6356350"/>
            <a:ext cx="604837" cy="365125"/>
          </a:xfrm>
        </p:spPr>
        <p:txBody>
          <a:bodyPr/>
          <a:lstStyle>
            <a:lvl1pPr>
              <a:defRPr smtClean="0"/>
            </a:lvl1pPr>
          </a:lstStyle>
          <a:p>
            <a:pPr>
              <a:defRPr/>
            </a:pPr>
            <a:fld id="{FB307880-F310-42DC-B9A0-6A65CABE0C5A}" type="slidenum">
              <a:rPr lang="ja-JP" altLang="en-GB"/>
              <a:pPr>
                <a:defRPr/>
              </a:pPr>
              <a:t>‹#›</a:t>
            </a:fld>
            <a:endParaRPr lang="en-GB" altLang="ja-JP"/>
          </a:p>
        </p:txBody>
      </p:sp>
    </p:spTree>
    <p:extLst>
      <p:ext uri="{BB962C8B-B14F-4D97-AF65-F5344CB8AC3E}">
        <p14:creationId xmlns:p14="http://schemas.microsoft.com/office/powerpoint/2010/main" val="98903492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11"/>
          <p:cNvSpPr>
            <a:spLocks noChangeShapeType="1"/>
          </p:cNvSpPr>
          <p:nvPr/>
        </p:nvSpPr>
        <p:spPr bwMode="auto">
          <a:xfrm>
            <a:off x="495300" y="6353175"/>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 name="二等辺三角形 4"/>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6" name="直線コネクタ 15"/>
          <p:cNvSpPr>
            <a:spLocks noChangeShapeType="1"/>
          </p:cNvSpPr>
          <p:nvPr/>
        </p:nvSpPr>
        <p:spPr bwMode="auto">
          <a:xfrm rot="5400000">
            <a:off x="4176712" y="3201988"/>
            <a:ext cx="5851525"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マスター タイトルの書式設定</a:t>
            </a:r>
            <a:endParaRPr 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fld id="{4095E824-26A6-45AB-A80E-66B470982F51}" type="datetimeFigureOut">
              <a:rPr lang="ja-JP" altLang="en-US"/>
              <a:pPr>
                <a:defRPr/>
              </a:pPr>
              <a:t>2026/6/4</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smtClean="0"/>
            </a:lvl1pPr>
          </a:lstStyle>
          <a:p>
            <a:pPr>
              <a:defRPr/>
            </a:pPr>
            <a:fld id="{6F2F2C43-7B98-4A67-A3DD-32CE13F6BBF2}" type="slidenum">
              <a:rPr lang="ja-JP" altLang="en-GB"/>
              <a:pPr>
                <a:defRPr/>
              </a:pPr>
              <a:t>‹#›</a:t>
            </a:fld>
            <a:endParaRPr lang="en-GB" altLang="ja-JP"/>
          </a:p>
        </p:txBody>
      </p:sp>
    </p:spTree>
    <p:extLst>
      <p:ext uri="{BB962C8B-B14F-4D97-AF65-F5344CB8AC3E}">
        <p14:creationId xmlns:p14="http://schemas.microsoft.com/office/powerpoint/2010/main" val="385415144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13"/>
          <p:cNvSpPr>
            <a:spLocks noGrp="1"/>
          </p:cNvSpPr>
          <p:nvPr>
            <p:ph type="dt" sz="half" idx="10"/>
          </p:nvPr>
        </p:nvSpPr>
        <p:spPr/>
        <p:txBody>
          <a:bodyPr/>
          <a:lstStyle>
            <a:lvl1pPr>
              <a:defRPr/>
            </a:lvl1pPr>
          </a:lstStyle>
          <a:p>
            <a:pPr>
              <a:defRPr/>
            </a:pPr>
            <a:endParaRPr lang="ja-JP" altLang="en-US"/>
          </a:p>
        </p:txBody>
      </p:sp>
      <p:sp>
        <p:nvSpPr>
          <p:cNvPr id="4"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22"/>
          <p:cNvSpPr>
            <a:spLocks noGrp="1"/>
          </p:cNvSpPr>
          <p:nvPr>
            <p:ph type="sldNum" sz="quarter" idx="12"/>
          </p:nvPr>
        </p:nvSpPr>
        <p:spPr/>
        <p:txBody>
          <a:bodyPr/>
          <a:lstStyle>
            <a:lvl1pPr>
              <a:defRPr/>
            </a:lvl1pPr>
          </a:lstStyle>
          <a:p>
            <a:pPr>
              <a:defRPr/>
            </a:pPr>
            <a:fld id="{9F00DC0B-5561-4B3A-B2F0-8B34CECE2772}" type="slidenum">
              <a:rPr lang="ja-JP" altLang="en-GB"/>
              <a:pPr>
                <a:defRPr/>
              </a:pPr>
              <a:t>‹#›</a:t>
            </a:fld>
            <a:endParaRPr lang="en-GB" altLang="ja-JP"/>
          </a:p>
        </p:txBody>
      </p:sp>
    </p:spTree>
    <p:extLst>
      <p:ext uri="{BB962C8B-B14F-4D97-AF65-F5344CB8AC3E}">
        <p14:creationId xmlns:p14="http://schemas.microsoft.com/office/powerpoint/2010/main" val="4335125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F6E7332-D83B-4DD0-A358-F2637951BE6B}" type="datetimeFigureOut">
              <a:rPr lang="ja-JP" altLang="en-US"/>
              <a:pPr>
                <a:defRPr/>
              </a:pPr>
              <a:t>2026/6/4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smtClean="0"/>
            </a:lvl1pPr>
          </a:lstStyle>
          <a:p>
            <a:pPr>
              <a:defRPr/>
            </a:pPr>
            <a:fld id="{B2EE4F8D-8B9B-49DA-8782-1060875E1C43}" type="slidenum">
              <a:rPr lang="ja-JP" altLang="en-US"/>
              <a:pPr>
                <a:defRPr/>
              </a:pPr>
              <a:t>‹#›</a:t>
            </a:fld>
            <a:endParaRPr lang="ja-JP" altLang="en-US"/>
          </a:p>
        </p:txBody>
      </p:sp>
    </p:spTree>
    <p:extLst>
      <p:ext uri="{BB962C8B-B14F-4D97-AF65-F5344CB8AC3E}">
        <p14:creationId xmlns:p14="http://schemas.microsoft.com/office/powerpoint/2010/main" val="2661438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lang="ja-JP" altLang="en-US"/>
              <a:t>マスター タイトルの書式設定</a:t>
            </a:r>
          </a:p>
        </p:txBody>
      </p:sp>
    </p:spTree>
    <p:extLst>
      <p:ext uri="{BB962C8B-B14F-4D97-AF65-F5344CB8AC3E}">
        <p14:creationId xmlns:p14="http://schemas.microsoft.com/office/powerpoint/2010/main" val="3256042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pPr>
              <a:defRPr/>
            </a:pPr>
            <a:fld id="{FC8CB39E-54DB-4DBC-AA4C-020AEAD50DC3}" type="datetimeFigureOut">
              <a:rPr lang="ja-JP" altLang="en-US"/>
              <a:pPr>
                <a:defRPr/>
              </a:pPr>
              <a:t>2026/6/4</a:t>
            </a:fld>
            <a:endParaRPr lang="ja-JP" altLang="en-US"/>
          </a:p>
        </p:txBody>
      </p:sp>
      <p:sp>
        <p:nvSpPr>
          <p:cNvPr id="4" name="フッター プレースホルダー 3"/>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4"/>
          <p:cNvSpPr>
            <a:spLocks noGrp="1"/>
          </p:cNvSpPr>
          <p:nvPr>
            <p:ph type="sldNum" sz="quarter" idx="12"/>
          </p:nvPr>
        </p:nvSpPr>
        <p:spPr/>
        <p:txBody>
          <a:bodyPr/>
          <a:lstStyle>
            <a:lvl1pPr>
              <a:defRPr smtClean="0"/>
            </a:lvl1pPr>
          </a:lstStyle>
          <a:p>
            <a:pPr>
              <a:defRPr/>
            </a:pPr>
            <a:fld id="{D93E988F-2BAC-4883-B1E9-E3459B3C74FF}" type="slidenum">
              <a:rPr lang="ja-JP" altLang="en-GB"/>
              <a:pPr>
                <a:defRPr/>
              </a:pPr>
              <a:t>‹#›</a:t>
            </a:fld>
            <a:endParaRPr lang="en-GB" altLang="ja-JP"/>
          </a:p>
        </p:txBody>
      </p:sp>
    </p:spTree>
    <p:extLst>
      <p:ext uri="{BB962C8B-B14F-4D97-AF65-F5344CB8AC3E}">
        <p14:creationId xmlns:p14="http://schemas.microsoft.com/office/powerpoint/2010/main" val="419496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2"/>
        </a:solidFill>
        <a:effectLst/>
      </p:bgPr>
    </p:bg>
    <p:spTree>
      <p:nvGrpSpPr>
        <p:cNvPr id="1" name=""/>
        <p:cNvGrpSpPr/>
        <p:nvPr/>
      </p:nvGrpSpPr>
      <p:grpSpPr>
        <a:xfrm>
          <a:off x="0" y="0"/>
          <a:ext cx="0" cy="0"/>
          <a:chOff x="0" y="0"/>
          <a:chExt cx="0" cy="0"/>
        </a:xfrm>
      </p:grpSpPr>
      <p:sp>
        <p:nvSpPr>
          <p:cNvPr id="4" name="正方形/長方形 3"/>
          <p:cNvSpPr/>
          <p:nvPr/>
        </p:nvSpPr>
        <p:spPr>
          <a:xfrm>
            <a:off x="990600" y="2819400"/>
            <a:ext cx="79248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5" name="正方形/長方形 4"/>
          <p:cNvSpPr/>
          <p:nvPr/>
        </p:nvSpPr>
        <p:spPr>
          <a:xfrm>
            <a:off x="990600" y="2819400"/>
            <a:ext cx="24765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2" name="タイトル 1"/>
          <p:cNvSpPr>
            <a:spLocks noGrp="1"/>
          </p:cNvSpPr>
          <p:nvPr>
            <p:ph type="title"/>
          </p:nvPr>
        </p:nvSpPr>
        <p:spPr>
          <a:xfrm>
            <a:off x="1320800" y="2971800"/>
            <a:ext cx="7429500" cy="1066800"/>
          </a:xfrm>
        </p:spPr>
        <p:txBody>
          <a:bodyPr anchor="t"/>
          <a:lstStyle>
            <a:lvl1pPr algn="r">
              <a:buNone/>
              <a:defRPr sz="3200" b="0" cap="none" baseline="0"/>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1403350" y="4267200"/>
            <a:ext cx="734695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a:t>マスター テキストの書式設定</a:t>
            </a:r>
          </a:p>
        </p:txBody>
      </p:sp>
      <p:sp>
        <p:nvSpPr>
          <p:cNvPr id="6" name="日付プレースホルダー 3"/>
          <p:cNvSpPr>
            <a:spLocks noGrp="1"/>
          </p:cNvSpPr>
          <p:nvPr>
            <p:ph type="dt" sz="half" idx="10"/>
          </p:nvPr>
        </p:nvSpPr>
        <p:spPr>
          <a:xfrm>
            <a:off x="6934200" y="6354763"/>
            <a:ext cx="2476500" cy="366712"/>
          </a:xfrm>
        </p:spPr>
        <p:txBody>
          <a:bodyPr/>
          <a:lstStyle>
            <a:lvl1pPr>
              <a:defRPr/>
            </a:lvl1pPr>
          </a:lstStyle>
          <a:p>
            <a:pPr>
              <a:defRPr/>
            </a:pPr>
            <a:fld id="{472A7564-3B31-42E9-8793-08ECC2271FF5}" type="datetimeFigureOut">
              <a:rPr lang="ja-JP" altLang="en-US"/>
              <a:pPr>
                <a:defRPr/>
              </a:pPr>
              <a:t>2026/6/4</a:t>
            </a:fld>
            <a:endParaRPr lang="ja-JP" altLang="en-US"/>
          </a:p>
        </p:txBody>
      </p:sp>
      <p:sp>
        <p:nvSpPr>
          <p:cNvPr id="7" name="フッター プレースホルダー 4"/>
          <p:cNvSpPr>
            <a:spLocks noGrp="1"/>
          </p:cNvSpPr>
          <p:nvPr>
            <p:ph type="ftr" sz="quarter" idx="11"/>
          </p:nvPr>
        </p:nvSpPr>
        <p:spPr>
          <a:xfrm>
            <a:off x="3140075" y="6354763"/>
            <a:ext cx="3763963"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158875" y="6354763"/>
            <a:ext cx="1647825" cy="366712"/>
          </a:xfrm>
        </p:spPr>
        <p:txBody>
          <a:bodyPr/>
          <a:lstStyle>
            <a:lvl1pPr>
              <a:defRPr smtClean="0"/>
            </a:lvl1pPr>
          </a:lstStyle>
          <a:p>
            <a:pPr>
              <a:defRPr/>
            </a:pPr>
            <a:fld id="{503093C3-4D72-447B-B82B-5A0C47985BE4}" type="slidenum">
              <a:rPr lang="ja-JP" altLang="en-GB"/>
              <a:pPr>
                <a:defRPr/>
              </a:pPr>
              <a:t>‹#›</a:t>
            </a:fld>
            <a:endParaRPr lang="en-GB" altLang="ja-JP"/>
          </a:p>
        </p:txBody>
      </p:sp>
    </p:spTree>
    <p:extLst>
      <p:ext uri="{BB962C8B-B14F-4D97-AF65-F5344CB8AC3E}">
        <p14:creationId xmlns:p14="http://schemas.microsoft.com/office/powerpoint/2010/main" val="240365765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28600"/>
            <a:ext cx="8915400" cy="914400"/>
          </a:xfrm>
        </p:spPr>
        <p:txBody>
          <a:bodyPr/>
          <a:lstStyle/>
          <a:p>
            <a:r>
              <a:rPr lang="ja-JP" altLang="en-US"/>
              <a:t>マスター タイトルの書式設定</a:t>
            </a:r>
            <a:endParaRPr lang="en-US"/>
          </a:p>
        </p:txBody>
      </p:sp>
      <p:sp>
        <p:nvSpPr>
          <p:cNvPr id="9" name="コンテンツ プレースホルダー 8"/>
          <p:cNvSpPr>
            <a:spLocks noGrp="1"/>
          </p:cNvSpPr>
          <p:nvPr>
            <p:ph sz="quarter" idx="1"/>
          </p:nvPr>
        </p:nvSpPr>
        <p:spPr>
          <a:xfrm>
            <a:off x="495300" y="1219200"/>
            <a:ext cx="4378452" cy="4937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コンテンツ プレースホルダー 10"/>
          <p:cNvSpPr>
            <a:spLocks noGrp="1"/>
          </p:cNvSpPr>
          <p:nvPr>
            <p:ph sz="quarter" idx="2"/>
          </p:nvPr>
        </p:nvSpPr>
        <p:spPr>
          <a:xfrm>
            <a:off x="5018215" y="1216152"/>
            <a:ext cx="4378452" cy="4937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日付プレースホルダー 4"/>
          <p:cNvSpPr>
            <a:spLocks noGrp="1"/>
          </p:cNvSpPr>
          <p:nvPr>
            <p:ph type="dt" sz="half" idx="10"/>
          </p:nvPr>
        </p:nvSpPr>
        <p:spPr/>
        <p:txBody>
          <a:bodyPr/>
          <a:lstStyle>
            <a:lvl1pPr>
              <a:defRPr/>
            </a:lvl1pPr>
          </a:lstStyle>
          <a:p>
            <a:pPr>
              <a:defRPr/>
            </a:pPr>
            <a:fld id="{A38CB2BA-7A6A-4C3D-AE7F-D4FA30F5BC28}" type="datetimeFigureOut">
              <a:rPr lang="ja-JP" altLang="en-US"/>
              <a:pPr>
                <a:defRPr/>
              </a:pPr>
              <a:t>2026/6/4</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a:defRPr smtClean="0"/>
            </a:lvl1pPr>
          </a:lstStyle>
          <a:p>
            <a:pPr>
              <a:defRPr/>
            </a:pPr>
            <a:fld id="{0FF1F3DD-2AE8-4AE1-B635-9FA5269621E1}" type="slidenum">
              <a:rPr lang="ja-JP" altLang="en-GB"/>
              <a:pPr>
                <a:defRPr/>
              </a:pPr>
              <a:t>‹#›</a:t>
            </a:fld>
            <a:endParaRPr lang="en-GB" altLang="ja-JP"/>
          </a:p>
        </p:txBody>
      </p:sp>
    </p:spTree>
    <p:extLst>
      <p:ext uri="{BB962C8B-B14F-4D97-AF65-F5344CB8AC3E}">
        <p14:creationId xmlns:p14="http://schemas.microsoft.com/office/powerpoint/2010/main" val="4009133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28600"/>
            <a:ext cx="8915400" cy="914400"/>
          </a:xfrm>
        </p:spPr>
        <p:txBody>
          <a:bodyPr anchor="ctr"/>
          <a:lstStyle>
            <a:lvl1pPr>
              <a:defRPr/>
            </a:lvl1pPr>
          </a:lstStyle>
          <a:p>
            <a:r>
              <a:rPr lang="ja-JP" altLang="en-US"/>
              <a:t>マスター タイトルの書式設定</a:t>
            </a:r>
            <a:endParaRPr lang="en-US"/>
          </a:p>
        </p:txBody>
      </p:sp>
      <p:sp>
        <p:nvSpPr>
          <p:cNvPr id="3" name="テキスト プレースホルダー 2"/>
          <p:cNvSpPr>
            <a:spLocks noGrp="1"/>
          </p:cNvSpPr>
          <p:nvPr>
            <p:ph type="body" idx="1"/>
          </p:nvPr>
        </p:nvSpPr>
        <p:spPr>
          <a:xfrm>
            <a:off x="495300" y="1285875"/>
            <a:ext cx="4376870"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a:t>マスター テキストの書式設定</a:t>
            </a:r>
          </a:p>
        </p:txBody>
      </p:sp>
      <p:sp>
        <p:nvSpPr>
          <p:cNvPr id="4" name="テキスト プレースホルダー 3"/>
          <p:cNvSpPr>
            <a:spLocks noGrp="1"/>
          </p:cNvSpPr>
          <p:nvPr>
            <p:ph type="body" sz="half" idx="3"/>
          </p:nvPr>
        </p:nvSpPr>
        <p:spPr>
          <a:xfrm>
            <a:off x="5035550" y="1295400"/>
            <a:ext cx="4378590"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a:t>マスター テキストの書式設定</a:t>
            </a:r>
          </a:p>
        </p:txBody>
      </p:sp>
      <p:sp>
        <p:nvSpPr>
          <p:cNvPr id="11" name="コンテンツ プレースホルダー 10"/>
          <p:cNvSpPr>
            <a:spLocks noGrp="1"/>
          </p:cNvSpPr>
          <p:nvPr>
            <p:ph sz="quarter" idx="2"/>
          </p:nvPr>
        </p:nvSpPr>
        <p:spPr>
          <a:xfrm>
            <a:off x="495300" y="2133600"/>
            <a:ext cx="4375150" cy="40386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3" name="コンテンツ プレースホルダー 12"/>
          <p:cNvSpPr>
            <a:spLocks noGrp="1"/>
          </p:cNvSpPr>
          <p:nvPr>
            <p:ph sz="quarter" idx="4"/>
          </p:nvPr>
        </p:nvSpPr>
        <p:spPr>
          <a:xfrm>
            <a:off x="5035550" y="2133600"/>
            <a:ext cx="4375150" cy="40386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日付プレースホルダー 6"/>
          <p:cNvSpPr>
            <a:spLocks noGrp="1"/>
          </p:cNvSpPr>
          <p:nvPr>
            <p:ph type="dt" sz="half" idx="10"/>
          </p:nvPr>
        </p:nvSpPr>
        <p:spPr/>
        <p:txBody>
          <a:bodyPr/>
          <a:lstStyle>
            <a:lvl1pPr>
              <a:defRPr/>
            </a:lvl1pPr>
          </a:lstStyle>
          <a:p>
            <a:pPr>
              <a:defRPr/>
            </a:pPr>
            <a:fld id="{03B598F8-6850-4F43-8B43-C9667134E060}" type="datetimeFigureOut">
              <a:rPr lang="ja-JP" altLang="en-US"/>
              <a:pPr>
                <a:defRPr/>
              </a:pPr>
              <a:t>2026/6/4</a:t>
            </a:fld>
            <a:endParaRPr lang="ja-JP" altLang="en-US"/>
          </a:p>
        </p:txBody>
      </p:sp>
      <p:sp>
        <p:nvSpPr>
          <p:cNvPr id="8" name="フッター プレースホルダー 7"/>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8"/>
          <p:cNvSpPr>
            <a:spLocks noGrp="1"/>
          </p:cNvSpPr>
          <p:nvPr>
            <p:ph type="sldNum" sz="quarter" idx="12"/>
          </p:nvPr>
        </p:nvSpPr>
        <p:spPr/>
        <p:txBody>
          <a:bodyPr/>
          <a:lstStyle>
            <a:lvl1pPr>
              <a:defRPr smtClean="0"/>
            </a:lvl1pPr>
          </a:lstStyle>
          <a:p>
            <a:pPr>
              <a:defRPr/>
            </a:pPr>
            <a:fld id="{CC8E7195-6F10-499C-A5DF-F37EAEC91EBB}" type="slidenum">
              <a:rPr lang="ja-JP" altLang="en-GB"/>
              <a:pPr>
                <a:defRPr/>
              </a:pPr>
              <a:t>‹#›</a:t>
            </a:fld>
            <a:endParaRPr lang="en-GB" altLang="ja-JP"/>
          </a:p>
        </p:txBody>
      </p:sp>
    </p:spTree>
    <p:extLst>
      <p:ext uri="{BB962C8B-B14F-4D97-AF65-F5344CB8AC3E}">
        <p14:creationId xmlns:p14="http://schemas.microsoft.com/office/powerpoint/2010/main" val="2968102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 name="二等辺三角形 2"/>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2" name="タイトル 1"/>
          <p:cNvSpPr>
            <a:spLocks noGrp="1"/>
          </p:cNvSpPr>
          <p:nvPr>
            <p:ph type="title"/>
          </p:nvPr>
        </p:nvSpPr>
        <p:spPr>
          <a:xfrm>
            <a:off x="495300" y="228600"/>
            <a:ext cx="8915400" cy="914400"/>
          </a:xfrm>
        </p:spPr>
        <p:txBody>
          <a:bodyPr/>
          <a:lstStyle/>
          <a:p>
            <a:r>
              <a:rPr lang="ja-JP" altLang="en-US"/>
              <a:t>マスター タイトルの書式設定</a:t>
            </a:r>
            <a:endParaRPr lang="en-US"/>
          </a:p>
        </p:txBody>
      </p:sp>
      <p:sp>
        <p:nvSpPr>
          <p:cNvPr id="4" name="日付プレースホルダー 2"/>
          <p:cNvSpPr>
            <a:spLocks noGrp="1"/>
          </p:cNvSpPr>
          <p:nvPr>
            <p:ph type="dt" sz="half" idx="10"/>
          </p:nvPr>
        </p:nvSpPr>
        <p:spPr/>
        <p:txBody>
          <a:bodyPr/>
          <a:lstStyle>
            <a:lvl1pPr>
              <a:defRPr/>
            </a:lvl1pPr>
          </a:lstStyle>
          <a:p>
            <a:pPr>
              <a:defRPr/>
            </a:pPr>
            <a:fld id="{CE03E588-E939-4850-ADEF-351C2A63DECA}" type="datetimeFigureOut">
              <a:rPr lang="ja-JP" altLang="en-US"/>
              <a:pPr>
                <a:defRPr/>
              </a:pPr>
              <a:t>2026/6/4</a:t>
            </a:fld>
            <a:endParaRPr lang="ja-JP" altLang="en-US"/>
          </a:p>
        </p:txBody>
      </p:sp>
      <p:sp>
        <p:nvSpPr>
          <p:cNvPr id="5" name="フッター プレースホルダー 3"/>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4"/>
          <p:cNvSpPr>
            <a:spLocks noGrp="1"/>
          </p:cNvSpPr>
          <p:nvPr>
            <p:ph type="sldNum" sz="quarter" idx="12"/>
          </p:nvPr>
        </p:nvSpPr>
        <p:spPr/>
        <p:txBody>
          <a:bodyPr/>
          <a:lstStyle>
            <a:lvl1pPr>
              <a:defRPr smtClean="0"/>
            </a:lvl1pPr>
          </a:lstStyle>
          <a:p>
            <a:pPr>
              <a:defRPr/>
            </a:pPr>
            <a:fld id="{10BCEC8D-8866-4840-B61F-CD201A194BFE}" type="slidenum">
              <a:rPr lang="ja-JP" altLang="en-GB"/>
              <a:pPr>
                <a:defRPr/>
              </a:pPr>
              <a:t>‹#›</a:t>
            </a:fld>
            <a:endParaRPr lang="en-GB" altLang="ja-JP"/>
          </a:p>
        </p:txBody>
      </p:sp>
    </p:spTree>
    <p:extLst>
      <p:ext uri="{BB962C8B-B14F-4D97-AF65-F5344CB8AC3E}">
        <p14:creationId xmlns:p14="http://schemas.microsoft.com/office/powerpoint/2010/main" val="2736454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11"/>
          <p:cNvSpPr>
            <a:spLocks noChangeShapeType="1"/>
          </p:cNvSpPr>
          <p:nvPr/>
        </p:nvSpPr>
        <p:spPr bwMode="auto">
          <a:xfrm>
            <a:off x="495300" y="6353175"/>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 name="二等辺三角形 2"/>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4" name="日付プレースホルダー 1"/>
          <p:cNvSpPr>
            <a:spLocks noGrp="1"/>
          </p:cNvSpPr>
          <p:nvPr>
            <p:ph type="dt" sz="half" idx="10"/>
          </p:nvPr>
        </p:nvSpPr>
        <p:spPr/>
        <p:txBody>
          <a:bodyPr/>
          <a:lstStyle>
            <a:lvl1pPr>
              <a:defRPr/>
            </a:lvl1pPr>
          </a:lstStyle>
          <a:p>
            <a:pPr>
              <a:defRPr/>
            </a:pPr>
            <a:fld id="{6BFE9BCC-C299-4445-AD1E-CDF8F0C28C11}" type="datetimeFigureOut">
              <a:rPr lang="ja-JP" altLang="en-US"/>
              <a:pPr>
                <a:defRPr/>
              </a:pPr>
              <a:t>2026/6/4</a:t>
            </a:fld>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smtClean="0"/>
            </a:lvl1pPr>
          </a:lstStyle>
          <a:p>
            <a:pPr>
              <a:defRPr/>
            </a:pPr>
            <a:fld id="{6CAE3074-BE7D-496D-A522-C50F0240F903}" type="slidenum">
              <a:rPr lang="ja-JP" altLang="en-GB"/>
              <a:pPr>
                <a:defRPr/>
              </a:pPr>
              <a:t>‹#›</a:t>
            </a:fld>
            <a:endParaRPr lang="en-GB" altLang="ja-JP"/>
          </a:p>
        </p:txBody>
      </p:sp>
    </p:spTree>
    <p:extLst>
      <p:ext uri="{BB962C8B-B14F-4D97-AF65-F5344CB8AC3E}">
        <p14:creationId xmlns:p14="http://schemas.microsoft.com/office/powerpoint/2010/main" val="3200133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11"/>
          <p:cNvSpPr>
            <a:spLocks noChangeShapeType="1"/>
          </p:cNvSpPr>
          <p:nvPr/>
        </p:nvSpPr>
        <p:spPr bwMode="auto">
          <a:xfrm>
            <a:off x="495300" y="6353175"/>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6" name="直線コネクタ 14"/>
          <p:cNvSpPr>
            <a:spLocks noChangeShapeType="1"/>
          </p:cNvSpPr>
          <p:nvPr/>
        </p:nvSpPr>
        <p:spPr bwMode="auto">
          <a:xfrm rot="5400000">
            <a:off x="3675062" y="3324226"/>
            <a:ext cx="6035675"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7" name="二等辺三角形 6"/>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2" name="タイトル 1"/>
          <p:cNvSpPr>
            <a:spLocks noGrp="1"/>
          </p:cNvSpPr>
          <p:nvPr>
            <p:ph type="title"/>
          </p:nvPr>
        </p:nvSpPr>
        <p:spPr>
          <a:xfrm>
            <a:off x="6851650" y="304800"/>
            <a:ext cx="2724150" cy="838200"/>
          </a:xfrm>
        </p:spPr>
        <p:txBody>
          <a:bodyPr>
            <a:noAutofit/>
          </a:bodyPr>
          <a:lstStyle>
            <a:lvl1pPr algn="l">
              <a:buNone/>
              <a:defRPr sz="2000" b="1">
                <a:solidFill>
                  <a:schemeClr val="tx2"/>
                </a:solidFill>
                <a:latin typeface="+mn-lt"/>
                <a:ea typeface="+mn-ea"/>
                <a:cs typeface="+mn-cs"/>
              </a:defRPr>
            </a:lvl1pPr>
          </a:lstStyle>
          <a:p>
            <a:r>
              <a:rPr lang="ja-JP" altLang="en-US"/>
              <a:t>マスター タイトルの書式設定</a:t>
            </a:r>
            <a:endParaRPr lang="en-US"/>
          </a:p>
        </p:txBody>
      </p:sp>
      <p:sp>
        <p:nvSpPr>
          <p:cNvPr id="3" name="テキスト プレースホルダー 2"/>
          <p:cNvSpPr>
            <a:spLocks noGrp="1"/>
          </p:cNvSpPr>
          <p:nvPr>
            <p:ph type="body" idx="2"/>
          </p:nvPr>
        </p:nvSpPr>
        <p:spPr>
          <a:xfrm>
            <a:off x="6851650" y="1219201"/>
            <a:ext cx="272415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a:t>マスター テキストの書式設定</a:t>
            </a:r>
          </a:p>
        </p:txBody>
      </p:sp>
      <p:sp>
        <p:nvSpPr>
          <p:cNvPr id="12" name="コンテンツ プレースホルダー 11"/>
          <p:cNvSpPr>
            <a:spLocks noGrp="1"/>
          </p:cNvSpPr>
          <p:nvPr>
            <p:ph sz="quarter" idx="1"/>
          </p:nvPr>
        </p:nvSpPr>
        <p:spPr>
          <a:xfrm>
            <a:off x="330200" y="304800"/>
            <a:ext cx="6191250" cy="57150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fld id="{723F63DC-0A1A-40EC-B5D7-239A1A726676}" type="datetimeFigureOut">
              <a:rPr lang="ja-JP" altLang="en-US"/>
              <a:pPr>
                <a:defRPr/>
              </a:pPr>
              <a:t>2026/6/4</a:t>
            </a:fld>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smtClean="0"/>
            </a:lvl1pPr>
          </a:lstStyle>
          <a:p>
            <a:pPr>
              <a:defRPr/>
            </a:pPr>
            <a:fld id="{57F36CF6-3716-467F-9BCD-EE548A803AD8}" type="slidenum">
              <a:rPr lang="ja-JP" altLang="en-GB"/>
              <a:pPr>
                <a:defRPr/>
              </a:pPr>
              <a:t>‹#›</a:t>
            </a:fld>
            <a:endParaRPr lang="en-GB" altLang="ja-JP"/>
          </a:p>
        </p:txBody>
      </p:sp>
    </p:spTree>
    <p:extLst>
      <p:ext uri="{BB962C8B-B14F-4D97-AF65-F5344CB8AC3E}">
        <p14:creationId xmlns:p14="http://schemas.microsoft.com/office/powerpoint/2010/main" val="686698145"/>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95300" y="152400"/>
            <a:ext cx="8915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ja-JP" altLang="en-US"/>
              <a:t>マスター タイトルの書式設定</a:t>
            </a:r>
          </a:p>
        </p:txBody>
      </p:sp>
      <p:sp>
        <p:nvSpPr>
          <p:cNvPr id="1027" name="テキスト プレースホルダー 12"/>
          <p:cNvSpPr>
            <a:spLocks noGrp="1"/>
          </p:cNvSpPr>
          <p:nvPr>
            <p:ph type="body" idx="1"/>
          </p:nvPr>
        </p:nvSpPr>
        <p:spPr bwMode="auto">
          <a:xfrm>
            <a:off x="495300" y="1219200"/>
            <a:ext cx="8915400" cy="491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4" name="日付プレースホルダー 13"/>
          <p:cNvSpPr>
            <a:spLocks noGrp="1"/>
          </p:cNvSpPr>
          <p:nvPr>
            <p:ph type="dt" sz="half" idx="2"/>
          </p:nvPr>
        </p:nvSpPr>
        <p:spPr>
          <a:xfrm>
            <a:off x="6934200" y="6356350"/>
            <a:ext cx="2479675" cy="365125"/>
          </a:xfrm>
          <a:prstGeom prst="rect">
            <a:avLst/>
          </a:prstGeom>
        </p:spPr>
        <p:txBody>
          <a:bodyPr vert="horz"/>
          <a:lstStyle>
            <a:lvl1pPr algn="l" eaLnBrk="1" latinLnBrk="0" hangingPunct="1">
              <a:spcBef>
                <a:spcPct val="50000"/>
              </a:spcBef>
              <a:buFont typeface="Wingdings" panose="05000000000000000000" pitchFamily="2" charset="2"/>
              <a:buNone/>
              <a:defRPr kumimoji="1" sz="1400">
                <a:solidFill>
                  <a:schemeClr val="tx2"/>
                </a:solidFill>
                <a:latin typeface="Arial" charset="0"/>
                <a:cs typeface="+mn-cs"/>
              </a:defRPr>
            </a:lvl1pPr>
          </a:lstStyle>
          <a:p>
            <a:pPr>
              <a:defRPr/>
            </a:pPr>
            <a:endParaRPr lang="ja-JP" altLang="en-US"/>
          </a:p>
        </p:txBody>
      </p:sp>
      <p:sp>
        <p:nvSpPr>
          <p:cNvPr id="3" name="フッター プレースホルダー 2"/>
          <p:cNvSpPr>
            <a:spLocks noGrp="1"/>
          </p:cNvSpPr>
          <p:nvPr>
            <p:ph type="ftr" sz="quarter" idx="3"/>
          </p:nvPr>
        </p:nvSpPr>
        <p:spPr>
          <a:xfrm>
            <a:off x="3140075" y="6356350"/>
            <a:ext cx="3797300" cy="365125"/>
          </a:xfrm>
          <a:prstGeom prst="rect">
            <a:avLst/>
          </a:prstGeom>
        </p:spPr>
        <p:txBody>
          <a:bodyPr vert="horz"/>
          <a:lstStyle>
            <a:lvl1pPr algn="r" eaLnBrk="1" latinLnBrk="0" hangingPunct="1">
              <a:spcBef>
                <a:spcPct val="50000"/>
              </a:spcBef>
              <a:buFont typeface="Wingdings" panose="05000000000000000000" pitchFamily="2" charset="2"/>
              <a:buNone/>
              <a:defRPr kumimoji="1" sz="1400">
                <a:solidFill>
                  <a:schemeClr val="tx2"/>
                </a:solidFill>
                <a:latin typeface="Arial" charset="0"/>
                <a:cs typeface="+mn-cs"/>
              </a:defRPr>
            </a:lvl1pPr>
          </a:lstStyle>
          <a:p>
            <a:pPr>
              <a:defRPr/>
            </a:pPr>
            <a:endParaRPr lang="ja-JP" altLang="en-US"/>
          </a:p>
        </p:txBody>
      </p:sp>
      <p:sp>
        <p:nvSpPr>
          <p:cNvPr id="23" name="スライド番号プレースホルダー 22"/>
          <p:cNvSpPr>
            <a:spLocks noGrp="1"/>
          </p:cNvSpPr>
          <p:nvPr>
            <p:ph type="sldNum" sz="quarter" idx="4"/>
          </p:nvPr>
        </p:nvSpPr>
        <p:spPr>
          <a:xfrm>
            <a:off x="663575" y="6356350"/>
            <a:ext cx="2146300" cy="365125"/>
          </a:xfrm>
          <a:prstGeom prst="rect">
            <a:avLst/>
          </a:prstGeom>
        </p:spPr>
        <p:txBody>
          <a:bodyPr vert="horz" wrap="square" lIns="91440" tIns="45720" rIns="91440" bIns="45720" numCol="1" anchor="t" anchorCtr="0" compatLnSpc="1">
            <a:prstTxWarp prst="textNoShape">
              <a:avLst/>
            </a:prstTxWarp>
          </a:bodyPr>
          <a:lstStyle>
            <a:lvl1pPr algn="l" eaLnBrk="1" hangingPunct="1">
              <a:spcBef>
                <a:spcPct val="50000"/>
              </a:spcBef>
              <a:buFont typeface="Wingdings" panose="05000000000000000000" pitchFamily="2" charset="2"/>
              <a:buNone/>
              <a:defRPr sz="1400" smtClean="0">
                <a:solidFill>
                  <a:schemeClr val="tx2"/>
                </a:solidFill>
                <a:cs typeface="Arial" panose="020B0604020202020204" pitchFamily="34" charset="0"/>
              </a:defRPr>
            </a:lvl1pPr>
          </a:lstStyle>
          <a:p>
            <a:pPr>
              <a:defRPr/>
            </a:pPr>
            <a:fld id="{FDC1BD63-ACE7-45E0-A9F3-12340ABBBE1A}" type="slidenum">
              <a:rPr lang="ja-JP" altLang="en-GB"/>
              <a:pPr>
                <a:defRPr/>
              </a:pPr>
              <a:t>‹#›</a:t>
            </a:fld>
            <a:endParaRPr lang="en-GB" altLang="ja-JP"/>
          </a:p>
        </p:txBody>
      </p:sp>
      <p:sp>
        <p:nvSpPr>
          <p:cNvPr id="1031" name="直線コネクタ 27"/>
          <p:cNvSpPr>
            <a:spLocks noChangeShapeType="1"/>
          </p:cNvSpPr>
          <p:nvPr/>
        </p:nvSpPr>
        <p:spPr bwMode="auto">
          <a:xfrm>
            <a:off x="495300" y="6353175"/>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2" name="直線コネクタ 28"/>
          <p:cNvSpPr>
            <a:spLocks noChangeShapeType="1"/>
          </p:cNvSpPr>
          <p:nvPr/>
        </p:nvSpPr>
        <p:spPr bwMode="auto">
          <a:xfrm>
            <a:off x="495300" y="1143000"/>
            <a:ext cx="8915400" cy="0"/>
          </a:xfrm>
          <a:prstGeom prst="line">
            <a:avLst/>
          </a:prstGeom>
          <a:noFill/>
          <a:ln w="9525" algn="ctr">
            <a:solidFill>
              <a:schemeClr val="accent2"/>
            </a:solidFill>
            <a:prstDash val="dash"/>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 name="二等辺三角形 9"/>
          <p:cNvSpPr>
            <a:spLocks noChangeAspect="1"/>
          </p:cNvSpPr>
          <p:nvPr/>
        </p:nvSpPr>
        <p:spPr>
          <a:xfrm rot="5400000">
            <a:off x="461963" y="6462712"/>
            <a:ext cx="190500" cy="130175"/>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spcBef>
                <a:spcPct val="50000"/>
              </a:spcBef>
              <a:buFont typeface="Wingdings" panose="05000000000000000000" pitchFamily="2" charset="2"/>
              <a:buNone/>
              <a:defRPr/>
            </a:pPr>
            <a:endParaRPr lang="en-US"/>
          </a:p>
        </p:txBody>
      </p:sp>
      <p:sp>
        <p:nvSpPr>
          <p:cNvPr id="12" name="Text Box 9"/>
          <p:cNvSpPr txBox="1">
            <a:spLocks noChangeArrowheads="1"/>
          </p:cNvSpPr>
          <p:nvPr userDrawn="1"/>
        </p:nvSpPr>
        <p:spPr bwMode="auto">
          <a:xfrm>
            <a:off x="6948488" y="212725"/>
            <a:ext cx="2468562"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type="none" w="lg" len="lg"/>
              </a14:hiddenLine>
            </a:ext>
          </a:extLst>
        </p:spPr>
        <p:txBody>
          <a:bodyPr lIns="90000" tIns="46800" rIns="90000" bIns="46800">
            <a:spAutoFit/>
          </a:bodyPr>
          <a:lstStyle>
            <a:lvl1pPr algn="l">
              <a:spcBef>
                <a:spcPts val="600"/>
              </a:spcBef>
              <a:buClr>
                <a:schemeClr val="accent1"/>
              </a:buClr>
              <a:buSzPct val="76000"/>
              <a:buFont typeface="Wingdings 3" pitchFamily="18" charset="2"/>
              <a:buChar char=""/>
              <a:defRPr kumimoji="1" sz="2600">
                <a:solidFill>
                  <a:schemeClr val="tx1"/>
                </a:solidFill>
                <a:latin typeface="Gill Sans MT"/>
              </a:defRPr>
            </a:lvl1pPr>
            <a:lvl2pPr marL="742950" indent="-285750" algn="l">
              <a:spcBef>
                <a:spcPts val="500"/>
              </a:spcBef>
              <a:buClr>
                <a:schemeClr val="accent2"/>
              </a:buClr>
              <a:buSzPct val="76000"/>
              <a:buFont typeface="Wingdings 3" pitchFamily="18" charset="2"/>
              <a:buChar char=""/>
              <a:defRPr kumimoji="1" sz="2300">
                <a:solidFill>
                  <a:schemeClr val="tx2"/>
                </a:solidFill>
                <a:latin typeface="Gill Sans MT"/>
              </a:defRPr>
            </a:lvl2pPr>
            <a:lvl3pPr marL="1143000" indent="-228600" algn="l">
              <a:spcBef>
                <a:spcPts val="500"/>
              </a:spcBef>
              <a:buClr>
                <a:srgbClr val="BCBCBC"/>
              </a:buClr>
              <a:buSzPct val="76000"/>
              <a:buFont typeface="Wingdings 3" pitchFamily="18" charset="2"/>
              <a:buChar char=""/>
              <a:defRPr kumimoji="1" sz="2000">
                <a:solidFill>
                  <a:schemeClr val="tx1"/>
                </a:solidFill>
                <a:latin typeface="Gill Sans MT"/>
              </a:defRPr>
            </a:lvl3pPr>
            <a:lvl4pPr marL="1600200" indent="-228600" algn="l">
              <a:spcBef>
                <a:spcPts val="400"/>
              </a:spcBef>
              <a:buClr>
                <a:srgbClr val="8BA2B4"/>
              </a:buClr>
              <a:buSzPct val="70000"/>
              <a:buChar char=""/>
              <a:defRPr kumimoji="1">
                <a:solidFill>
                  <a:schemeClr val="tx1"/>
                </a:solidFill>
                <a:latin typeface="Gill Sans MT"/>
              </a:defRPr>
            </a:lvl4pPr>
            <a:lvl5pPr marL="2057400" indent="-228600" algn="l">
              <a:spcBef>
                <a:spcPts val="300"/>
              </a:spcBef>
              <a:buClr>
                <a:schemeClr val="accent2"/>
              </a:buClr>
              <a:buSzPct val="70000"/>
              <a:buChar char=""/>
              <a:defRPr kumimoji="1" sz="1600">
                <a:solidFill>
                  <a:schemeClr val="tx1"/>
                </a:solidFill>
                <a:latin typeface="Gill Sans MT"/>
              </a:defRPr>
            </a:lvl5pPr>
            <a:lvl6pPr marL="2514600" indent="-228600" fontAlgn="base">
              <a:spcBef>
                <a:spcPts val="300"/>
              </a:spcBef>
              <a:spcAft>
                <a:spcPct val="0"/>
              </a:spcAft>
              <a:buClr>
                <a:schemeClr val="accent2"/>
              </a:buClr>
              <a:buSzPct val="70000"/>
              <a:buFont typeface="Wingdings" pitchFamily="2" charset="2"/>
              <a:buChar char=""/>
              <a:defRPr kumimoji="1" sz="1600">
                <a:solidFill>
                  <a:schemeClr val="tx1"/>
                </a:solidFill>
                <a:latin typeface="Gill Sans MT"/>
              </a:defRPr>
            </a:lvl6pPr>
            <a:lvl7pPr marL="2971800" indent="-228600" fontAlgn="base">
              <a:spcBef>
                <a:spcPts val="300"/>
              </a:spcBef>
              <a:spcAft>
                <a:spcPct val="0"/>
              </a:spcAft>
              <a:buClr>
                <a:schemeClr val="accent2"/>
              </a:buClr>
              <a:buSzPct val="70000"/>
              <a:buFont typeface="Wingdings" pitchFamily="2" charset="2"/>
              <a:buChar char=""/>
              <a:defRPr kumimoji="1" sz="1600">
                <a:solidFill>
                  <a:schemeClr val="tx1"/>
                </a:solidFill>
                <a:latin typeface="Gill Sans MT"/>
              </a:defRPr>
            </a:lvl7pPr>
            <a:lvl8pPr marL="3429000" indent="-228600" fontAlgn="base">
              <a:spcBef>
                <a:spcPts val="300"/>
              </a:spcBef>
              <a:spcAft>
                <a:spcPct val="0"/>
              </a:spcAft>
              <a:buClr>
                <a:schemeClr val="accent2"/>
              </a:buClr>
              <a:buSzPct val="70000"/>
              <a:buFont typeface="Wingdings" pitchFamily="2" charset="2"/>
              <a:buChar char=""/>
              <a:defRPr kumimoji="1" sz="1600">
                <a:solidFill>
                  <a:schemeClr val="tx1"/>
                </a:solidFill>
                <a:latin typeface="Gill Sans MT"/>
              </a:defRPr>
            </a:lvl8pPr>
            <a:lvl9pPr marL="3886200" indent="-228600" fontAlgn="base">
              <a:spcBef>
                <a:spcPts val="300"/>
              </a:spcBef>
              <a:spcAft>
                <a:spcPct val="0"/>
              </a:spcAft>
              <a:buClr>
                <a:schemeClr val="accent2"/>
              </a:buClr>
              <a:buSzPct val="70000"/>
              <a:buFont typeface="Wingdings" pitchFamily="2" charset="2"/>
              <a:buChar char=""/>
              <a:defRPr kumimoji="1" sz="1600">
                <a:solidFill>
                  <a:schemeClr val="tx1"/>
                </a:solidFill>
                <a:latin typeface="Gill Sans MT"/>
              </a:defRPr>
            </a:lvl9pPr>
          </a:lstStyle>
          <a:p>
            <a:pPr algn="ctr" eaLnBrk="1" hangingPunct="1">
              <a:spcBef>
                <a:spcPct val="50000"/>
              </a:spcBef>
              <a:buClrTx/>
              <a:buSzTx/>
              <a:buFont typeface="Wingdings" pitchFamily="2" charset="2"/>
              <a:buNone/>
              <a:defRPr/>
            </a:pPr>
            <a:r>
              <a:rPr kumimoji="0" lang="ja-JP" altLang="en-US" sz="1600" b="1" dirty="0">
                <a:latin typeface="Arial" pitchFamily="34" charset="0"/>
                <a:cs typeface="Arial" panose="020B0604020202020204" pitchFamily="34" charset="0"/>
              </a:rPr>
              <a:t>（別紙</a:t>
            </a:r>
            <a:r>
              <a:rPr kumimoji="0" lang="en-US" altLang="ja-JP" sz="1600" b="1" dirty="0">
                <a:latin typeface="Arial" pitchFamily="34" charset="0"/>
                <a:cs typeface="Arial" panose="020B0604020202020204" pitchFamily="34" charset="0"/>
              </a:rPr>
              <a:t>1</a:t>
            </a:r>
            <a:r>
              <a:rPr kumimoji="0" lang="ja-JP" altLang="en-US" sz="1600" b="1" dirty="0">
                <a:latin typeface="Arial" pitchFamily="34" charset="0"/>
                <a:cs typeface="Arial" panose="020B0604020202020204" pitchFamily="34" charset="0"/>
              </a:rPr>
              <a:t>）提案書雛型</a:t>
            </a:r>
          </a:p>
        </p:txBody>
      </p:sp>
    </p:spTree>
  </p:cSld>
  <p:clrMap bg1="lt1" tx1="dk1" bg2="lt2" tx2="dk2" accent1="accent1" accent2="accent2" accent3="accent3" accent4="accent4" accent5="accent5" accent6="accent6" hlink="hlink" folHlink="folHlink"/>
  <p:sldLayoutIdLst>
    <p:sldLayoutId id="2147484031" r:id="rId1"/>
    <p:sldLayoutId id="2147484032" r:id="rId2"/>
    <p:sldLayoutId id="2147484033" r:id="rId3"/>
    <p:sldLayoutId id="2147484034" r:id="rId4"/>
    <p:sldLayoutId id="2147484035" r:id="rId5"/>
    <p:sldLayoutId id="2147484036" r:id="rId6"/>
    <p:sldLayoutId id="2147484037" r:id="rId7"/>
    <p:sldLayoutId id="2147484038" r:id="rId8"/>
    <p:sldLayoutId id="2147484039" r:id="rId9"/>
    <p:sldLayoutId id="2147484040" r:id="rId10"/>
    <p:sldLayoutId id="2147484041" r:id="rId11"/>
    <p:sldLayoutId id="2147484042" r:id="rId12"/>
    <p:sldLayoutId id="2147484030" r:id="rId13"/>
    <p:sldLayoutId id="2147484043" r:id="rId14"/>
  </p:sldLayoutIdLst>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defRPr>
      </a:lvl2pPr>
      <a:lvl3pPr algn="l" rtl="0" eaLnBrk="0" fontAlgn="base" hangingPunct="0">
        <a:spcBef>
          <a:spcPct val="0"/>
        </a:spcBef>
        <a:spcAft>
          <a:spcPct val="0"/>
        </a:spcAft>
        <a:defRPr kumimoji="1" sz="3200">
          <a:solidFill>
            <a:schemeClr val="tx2"/>
          </a:solidFill>
          <a:latin typeface="Bookman Old Style" pitchFamily="18" charset="0"/>
        </a:defRPr>
      </a:lvl3pPr>
      <a:lvl4pPr algn="l" rtl="0" eaLnBrk="0" fontAlgn="base" hangingPunct="0">
        <a:spcBef>
          <a:spcPct val="0"/>
        </a:spcBef>
        <a:spcAft>
          <a:spcPct val="0"/>
        </a:spcAft>
        <a:defRPr kumimoji="1" sz="3200">
          <a:solidFill>
            <a:schemeClr val="tx2"/>
          </a:solidFill>
          <a:latin typeface="Bookman Old Style" pitchFamily="18" charset="0"/>
        </a:defRPr>
      </a:lvl4pPr>
      <a:lvl5pPr algn="l" rtl="0" eaLnBrk="0" fontAlgn="base" hangingPunct="0">
        <a:spcBef>
          <a:spcPct val="0"/>
        </a:spcBef>
        <a:spcAft>
          <a:spcPct val="0"/>
        </a:spcAft>
        <a:defRPr kumimoji="1" sz="3200">
          <a:solidFill>
            <a:schemeClr val="tx2"/>
          </a:solidFill>
          <a:latin typeface="Bookman Old Style" pitchFamily="18" charset="0"/>
        </a:defRPr>
      </a:lvl5pPr>
      <a:lvl6pPr marL="457200" algn="l" rtl="0" fontAlgn="base">
        <a:spcBef>
          <a:spcPct val="0"/>
        </a:spcBef>
        <a:spcAft>
          <a:spcPct val="0"/>
        </a:spcAft>
        <a:defRPr kumimoji="1" sz="3200">
          <a:solidFill>
            <a:schemeClr val="tx2"/>
          </a:solidFill>
          <a:latin typeface="Bookman Old Style" pitchFamily="18" charset="0"/>
        </a:defRPr>
      </a:lvl6pPr>
      <a:lvl7pPr marL="914400" algn="l" rtl="0" fontAlgn="base">
        <a:spcBef>
          <a:spcPct val="0"/>
        </a:spcBef>
        <a:spcAft>
          <a:spcPct val="0"/>
        </a:spcAft>
        <a:defRPr kumimoji="1" sz="3200">
          <a:solidFill>
            <a:schemeClr val="tx2"/>
          </a:solidFill>
          <a:latin typeface="Bookman Old Style" pitchFamily="18" charset="0"/>
        </a:defRPr>
      </a:lvl7pPr>
      <a:lvl8pPr marL="1371600" algn="l" rtl="0" fontAlgn="base">
        <a:spcBef>
          <a:spcPct val="0"/>
        </a:spcBef>
        <a:spcAft>
          <a:spcPct val="0"/>
        </a:spcAft>
        <a:defRPr kumimoji="1" sz="3200">
          <a:solidFill>
            <a:schemeClr val="tx2"/>
          </a:solidFill>
          <a:latin typeface="Bookman Old Style" pitchFamily="18" charset="0"/>
        </a:defRPr>
      </a:lvl8pPr>
      <a:lvl9pPr marL="1828800" algn="l" rtl="0" fontAlgn="base">
        <a:spcBef>
          <a:spcPct val="0"/>
        </a:spcBef>
        <a:spcAft>
          <a:spcPct val="0"/>
        </a:spcAft>
        <a:defRPr kumimoji="1" sz="3200">
          <a:solidFill>
            <a:schemeClr val="tx2"/>
          </a:solidFill>
          <a:latin typeface="Bookman Old Style" pitchFamily="18" charset="0"/>
        </a:defRPr>
      </a:lvl9pPr>
    </p:titleStyle>
    <p:bodyStyle>
      <a:lvl1pPr marL="273050" indent="-273050" algn="l" rtl="0" eaLnBrk="0" fontAlgn="base" hangingPunct="0">
        <a:spcBef>
          <a:spcPts val="600"/>
        </a:spcBef>
        <a:spcAft>
          <a:spcPct val="0"/>
        </a:spcAft>
        <a:buClr>
          <a:schemeClr val="accent1"/>
        </a:buClr>
        <a:buSzPct val="76000"/>
        <a:buFont typeface="Wingdings 3" panose="05040102010807070707"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anose="05040102010807070707" pitchFamily="18" charset="2"/>
        <a:buChar char=""/>
        <a:defRPr kumimoji="1"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anose="05040102010807070707"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anose="05000000000000000000"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anose="05000000000000000000"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8000" y="2362200"/>
            <a:ext cx="9210675" cy="990600"/>
          </a:xfrm>
        </p:spPr>
        <p:txBody>
          <a:bodyPr>
            <a:noAutofit/>
          </a:bodyPr>
          <a:lstStyle/>
          <a:p>
            <a:pPr algn="ctr" eaLnBrk="1" fontAlgn="auto" hangingPunct="1">
              <a:spcAft>
                <a:spcPts val="0"/>
              </a:spcAft>
              <a:defRPr/>
            </a:pPr>
            <a:r>
              <a:rPr lang="ja-JP" altLang="en-US" dirty="0">
                <a:solidFill>
                  <a:schemeClr val="tx1"/>
                </a:solidFill>
                <a:latin typeface="+mn-ea"/>
                <a:ea typeface="+mn-ea"/>
              </a:rPr>
              <a:t>令和８年度省エネルギー促進に向けた広報事業</a:t>
            </a:r>
            <a:br>
              <a:rPr lang="ja-JP" altLang="en-US" dirty="0">
                <a:solidFill>
                  <a:schemeClr val="tx1"/>
                </a:solidFill>
                <a:latin typeface="+mn-ea"/>
                <a:ea typeface="+mn-ea"/>
              </a:rPr>
            </a:br>
            <a:endParaRPr lang="en-US" altLang="ja-JP" dirty="0">
              <a:solidFill>
                <a:schemeClr val="tx1"/>
              </a:solidFill>
              <a:latin typeface="+mn-ea"/>
              <a:ea typeface="+mn-ea"/>
            </a:endParaRPr>
          </a:p>
        </p:txBody>
      </p:sp>
      <p:sp>
        <p:nvSpPr>
          <p:cNvPr id="6" name="テキスト ボックス 5"/>
          <p:cNvSpPr txBox="1"/>
          <p:nvPr/>
        </p:nvSpPr>
        <p:spPr>
          <a:xfrm>
            <a:off x="3224213" y="2857500"/>
            <a:ext cx="3240087" cy="584775"/>
          </a:xfrm>
          <a:prstGeom prst="rect">
            <a:avLst/>
          </a:prstGeom>
          <a:noFill/>
        </p:spPr>
        <p:txBody>
          <a:bodyPr>
            <a:spAutoFit/>
          </a:bodyPr>
          <a:lstStyle/>
          <a:p>
            <a:pPr algn="ctr" eaLnBrk="1" hangingPunct="1">
              <a:spcBef>
                <a:spcPct val="50000"/>
              </a:spcBef>
              <a:buFont typeface="Wingdings" panose="05000000000000000000" pitchFamily="2" charset="2"/>
              <a:buNone/>
              <a:defRPr/>
            </a:pPr>
            <a:r>
              <a:rPr kumimoji="1" lang="en-US" altLang="ja-JP" sz="3200" dirty="0">
                <a:latin typeface="+mn-ea"/>
                <a:ea typeface="+mn-ea"/>
              </a:rPr>
              <a:t>― </a:t>
            </a:r>
            <a:r>
              <a:rPr kumimoji="1" lang="ja-JP" altLang="en-US" sz="3200" dirty="0">
                <a:latin typeface="+mn-ea"/>
                <a:ea typeface="+mn-ea"/>
              </a:rPr>
              <a:t>提案書</a:t>
            </a:r>
            <a:r>
              <a:rPr kumimoji="1" lang="en-US" altLang="ja-JP" sz="3200" dirty="0">
                <a:latin typeface="+mn-ea"/>
                <a:ea typeface="+mn-ea"/>
              </a:rPr>
              <a:t>―</a:t>
            </a:r>
            <a:endParaRPr kumimoji="1" lang="ja-JP" altLang="en-US" sz="3200" dirty="0">
              <a:latin typeface="+mn-ea"/>
              <a:ea typeface="+mn-ea"/>
            </a:endParaRPr>
          </a:p>
        </p:txBody>
      </p:sp>
      <p:sp>
        <p:nvSpPr>
          <p:cNvPr id="7" name="正方形/長方形 6"/>
          <p:cNvSpPr/>
          <p:nvPr/>
        </p:nvSpPr>
        <p:spPr>
          <a:xfrm>
            <a:off x="508000" y="4868863"/>
            <a:ext cx="3152775" cy="1348061"/>
          </a:xfrm>
          <a:prstGeom prst="rect">
            <a:avLst/>
          </a:prstGeom>
        </p:spPr>
        <p:txBody>
          <a:bodyPr>
            <a:spAutoFit/>
          </a:bodyPr>
          <a:lstStyle/>
          <a:p>
            <a:pPr algn="just" eaLnBrk="1" hangingPunct="1">
              <a:spcBef>
                <a:spcPct val="20000"/>
              </a:spcBef>
              <a:buFont typeface="Wingdings" panose="05000000000000000000" pitchFamily="2" charset="2"/>
              <a:buNone/>
              <a:defRPr/>
            </a:pPr>
            <a:r>
              <a:rPr lang="ja-JP" altLang="en-US" sz="2400" dirty="0">
                <a:latin typeface="+mj-ea"/>
              </a:rPr>
              <a:t>（日付）</a:t>
            </a:r>
            <a:endParaRPr lang="en-US" altLang="ja-JP" sz="2400" dirty="0">
              <a:latin typeface="+mj-ea"/>
            </a:endParaRPr>
          </a:p>
          <a:p>
            <a:pPr algn="just" eaLnBrk="1" hangingPunct="1">
              <a:spcBef>
                <a:spcPct val="20000"/>
              </a:spcBef>
              <a:buFont typeface="Wingdings" panose="05000000000000000000" pitchFamily="2" charset="2"/>
              <a:buNone/>
              <a:defRPr/>
            </a:pPr>
            <a:r>
              <a:rPr lang="ja-JP" altLang="en-US" sz="2400" dirty="0">
                <a:latin typeface="+mj-ea"/>
              </a:rPr>
              <a:t>（企業名）</a:t>
            </a:r>
            <a:endParaRPr lang="en-US" altLang="ja-JP" sz="2400" dirty="0">
              <a:latin typeface="+mj-ea"/>
            </a:endParaRPr>
          </a:p>
          <a:p>
            <a:pPr algn="just" eaLnBrk="1" hangingPunct="1">
              <a:spcBef>
                <a:spcPct val="20000"/>
              </a:spcBef>
              <a:buFont typeface="Wingdings" panose="05000000000000000000" pitchFamily="2" charset="2"/>
              <a:buNone/>
              <a:defRPr/>
            </a:pPr>
            <a:r>
              <a:rPr lang="ja-JP" altLang="en-US" sz="2400" dirty="0">
                <a:latin typeface="+mj-ea"/>
              </a:rPr>
              <a:t>（連絡先等）</a:t>
            </a:r>
            <a:endParaRPr lang="ja-JP" altLang="en-US" dirty="0">
              <a:latin typeface="+mj-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８</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ＭＳ Ｐゴシック" panose="020B0600070205080204" pitchFamily="50" charset="-128"/>
                  <a:cs typeface="Arial" panose="020B0604020202020204" pitchFamily="34" charset="0"/>
                </a:rPr>
                <a:t>令和４年４月以降に開始する入札者の事業年度において、対前年度比で「給与等受給者一人当たりの平均受給額」を増加させる旨を従業員に表明している場合に記述する。賃上げ実績の確認に当たっては、当該事業者により表明された内容を踏まえて、事業年度等終了後に作成される「法人事業概況説明書」等の提出をもって行う。</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defRPr/>
            </a:pPr>
            <a:r>
              <a:rPr lang="ja-JP" altLang="en-US" b="1" dirty="0">
                <a:latin typeface="ＭＳ Ｐゴシック" panose="020B0600070205080204" pitchFamily="50" charset="-128"/>
                <a:cs typeface="+mj-cs"/>
              </a:rPr>
              <a:t>２．</a:t>
            </a:r>
            <a:r>
              <a:rPr lang="ja-JP" altLang="en-US" b="1" dirty="0">
                <a:latin typeface="ＭＳ Ｐゴシック" panose="020B0600070205080204" pitchFamily="50" charset="-128"/>
                <a:cs typeface="Arial" panose="020B0604020202020204" pitchFamily="34" charset="0"/>
              </a:rPr>
              <a:t>事業の実施方針等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２．５　</a:t>
            </a:r>
            <a:r>
              <a:rPr lang="ja-JP" altLang="en-US" sz="1800" b="1" dirty="0">
                <a:latin typeface="ＭＳ Ｐゴシック" panose="020B0600070205080204" pitchFamily="50" charset="-128"/>
                <a:cs typeface="+mj-cs"/>
              </a:rPr>
              <a:t>賃上げの実施表明</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4" name="四角形: 対角を丸める 3">
            <a:extLst>
              <a:ext uri="{FF2B5EF4-FFF2-40B4-BE49-F238E27FC236}">
                <a16:creationId xmlns:a16="http://schemas.microsoft.com/office/drawing/2014/main" id="{72C8D5EA-A27F-1553-80F7-5EC67091198B}"/>
              </a:ext>
            </a:extLst>
          </p:cNvPr>
          <p:cNvSpPr/>
          <p:nvPr/>
        </p:nvSpPr>
        <p:spPr>
          <a:xfrm>
            <a:off x="455613" y="4941168"/>
            <a:ext cx="9128125" cy="1152128"/>
          </a:xfrm>
          <a:prstGeom prst="round2Diag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200" dirty="0">
                <a:solidFill>
                  <a:schemeClr val="tx1"/>
                </a:solidFill>
                <a:latin typeface="ＭＳ Ｐゴシック" panose="020B0600070205080204" pitchFamily="50" charset="-128"/>
                <a:ea typeface="ＭＳ Ｐゴシック" panose="020B0600070205080204" pitchFamily="50" charset="-128"/>
                <a:cs typeface="Arial" panose="020B0604020202020204" pitchFamily="34" charset="0"/>
              </a:rPr>
              <a:t>【</a:t>
            </a:r>
            <a:r>
              <a:rPr lang="ja-JP" altLang="en-US" sz="1200" dirty="0">
                <a:solidFill>
                  <a:schemeClr val="tx1"/>
                </a:solidFill>
                <a:latin typeface="ＭＳ Ｐゴシック" panose="020B0600070205080204" pitchFamily="50" charset="-128"/>
                <a:ea typeface="ＭＳ Ｐゴシック" panose="020B0600070205080204" pitchFamily="50" charset="-128"/>
                <a:cs typeface="Arial" panose="020B0604020202020204" pitchFamily="34" charset="0"/>
              </a:rPr>
              <a:t>減点評価の観点</a:t>
            </a:r>
            <a:r>
              <a:rPr lang="en-US" altLang="ja-JP" sz="1200" dirty="0">
                <a:solidFill>
                  <a:schemeClr val="tx1"/>
                </a:solidFill>
                <a:latin typeface="ＭＳ Ｐゴシック" panose="020B0600070205080204" pitchFamily="50" charset="-128"/>
                <a:ea typeface="ＭＳ Ｐゴシック" panose="020B0600070205080204" pitchFamily="50" charset="-128"/>
                <a:cs typeface="Arial" panose="020B0604020202020204" pitchFamily="34" charset="0"/>
              </a:rPr>
              <a:t>】</a:t>
            </a:r>
          </a:p>
          <a:p>
            <a:r>
              <a:rPr kumimoji="1" lang="ja-JP" altLang="en-US" sz="1200" dirty="0">
                <a:solidFill>
                  <a:schemeClr val="tx1"/>
                </a:solidFill>
                <a:latin typeface="ＭＳ Ｐゴシック" panose="020B0600070205080204" pitchFamily="50" charset="-128"/>
                <a:ea typeface="ＭＳ Ｐゴシック" panose="020B0600070205080204" pitchFamily="50" charset="-128"/>
              </a:rPr>
              <a:t>・過去にいずれかの省庁について入札時に賃上げの実施表明を行ったにも関わらず賃上げ基準に達していない場合又は本制度の趣旨を意図的に逸脱している場合</a:t>
            </a:r>
            <a:r>
              <a:rPr kumimoji="1" lang="en-US" altLang="ja-JP" sz="12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200" dirty="0">
                <a:solidFill>
                  <a:schemeClr val="tx1"/>
                </a:solidFill>
                <a:latin typeface="ＭＳ Ｐゴシック" panose="020B0600070205080204" pitchFamily="50" charset="-128"/>
                <a:ea typeface="ＭＳ Ｐゴシック" panose="020B0600070205080204" pitchFamily="50" charset="-128"/>
              </a:rPr>
              <a:t>）</a:t>
            </a:r>
          </a:p>
          <a:p>
            <a:r>
              <a:rPr kumimoji="1" lang="en-US" altLang="ja-JP" sz="12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200" dirty="0">
                <a:solidFill>
                  <a:schemeClr val="tx1"/>
                </a:solidFill>
                <a:latin typeface="ＭＳ Ｐゴシック" panose="020B0600070205080204" pitchFamily="50" charset="-128"/>
                <a:ea typeface="ＭＳ Ｐゴシック" panose="020B0600070205080204" pitchFamily="50" charset="-128"/>
              </a:rPr>
              <a:t>財務省から経済産業省宛に減点対象企業、減点対象期間などの通知を受理するため、通知された内容に合致する際に当該加点割合より大きな割合を減点</a:t>
            </a:r>
            <a:endParaRPr kumimoji="1" lang="en-US" altLang="ja-JP"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3" name="AutoShape 17">
            <a:extLst>
              <a:ext uri="{FF2B5EF4-FFF2-40B4-BE49-F238E27FC236}">
                <a16:creationId xmlns:a16="http://schemas.microsoft.com/office/drawing/2014/main" id="{BA31AC2C-8F55-E54E-16A6-B8AB43154BBC}"/>
              </a:ext>
            </a:extLst>
          </p:cNvPr>
          <p:cNvSpPr>
            <a:spLocks noChangeArrowheads="1"/>
          </p:cNvSpPr>
          <p:nvPr/>
        </p:nvSpPr>
        <p:spPr bwMode="auto">
          <a:xfrm>
            <a:off x="455612" y="1954560"/>
            <a:ext cx="9128125" cy="2879898"/>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200" dirty="0">
                <a:latin typeface="+mn-lt"/>
                <a:ea typeface="+mn-ea"/>
                <a:cs typeface="Arial" panose="020B0604020202020204" pitchFamily="34" charset="0"/>
              </a:rPr>
              <a:t>【</a:t>
            </a:r>
            <a:r>
              <a:rPr lang="ja-JP" altLang="en-US" sz="1200" dirty="0">
                <a:latin typeface="+mn-lt"/>
                <a:ea typeface="+mn-ea"/>
                <a:cs typeface="Arial" panose="020B0604020202020204" pitchFamily="34" charset="0"/>
              </a:rPr>
              <a:t>加点評価の観点</a:t>
            </a:r>
            <a:r>
              <a:rPr lang="en-US" altLang="ja-JP" sz="12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200" dirty="0">
                <a:latin typeface="+mn-lt"/>
                <a:ea typeface="+mn-ea"/>
                <a:cs typeface="Arial" panose="020B0604020202020204" pitchFamily="34" charset="0"/>
              </a:rPr>
              <a:t>以下のどちらかを入札者が満たすこと。</a:t>
            </a:r>
          </a:p>
          <a:p>
            <a:pPr eaLnBrk="1" fontAlgn="auto" hangingPunct="1">
              <a:spcBef>
                <a:spcPct val="10000"/>
              </a:spcBef>
              <a:spcAft>
                <a:spcPts val="0"/>
              </a:spcAft>
              <a:buFont typeface="Wingdings" panose="05000000000000000000" pitchFamily="2" charset="2"/>
              <a:buNone/>
              <a:defRPr/>
            </a:pPr>
            <a:r>
              <a:rPr lang="ja-JP" altLang="en-US" sz="1200" dirty="0">
                <a:latin typeface="+mn-lt"/>
                <a:ea typeface="+mn-ea"/>
                <a:cs typeface="Arial" panose="020B0604020202020204" pitchFamily="34" charset="0"/>
              </a:rPr>
              <a:t>①入札者である中小企業等の事業年度において、対前年度比で「給与総額」を</a:t>
            </a:r>
            <a:r>
              <a:rPr lang="en-US" altLang="ja-JP" sz="1200" dirty="0">
                <a:latin typeface="+mn-lt"/>
                <a:ea typeface="+mn-ea"/>
                <a:cs typeface="Arial" panose="020B0604020202020204" pitchFamily="34" charset="0"/>
              </a:rPr>
              <a:t>【</a:t>
            </a:r>
            <a:r>
              <a:rPr lang="ja-JP" altLang="en-US" sz="1200" dirty="0">
                <a:latin typeface="+mn-lt"/>
                <a:ea typeface="+mn-ea"/>
                <a:cs typeface="Arial" panose="020B0604020202020204" pitchFamily="34" charset="0"/>
              </a:rPr>
              <a:t>２．５％</a:t>
            </a:r>
            <a:r>
              <a:rPr lang="en-US" altLang="ja-JP" sz="1200" dirty="0">
                <a:latin typeface="+mn-lt"/>
                <a:ea typeface="+mn-ea"/>
                <a:cs typeface="Arial" panose="020B0604020202020204" pitchFamily="34" charset="0"/>
              </a:rPr>
              <a:t>】</a:t>
            </a:r>
            <a:r>
              <a:rPr lang="ja-JP" altLang="en-US" sz="1200" dirty="0">
                <a:latin typeface="+mn-lt"/>
                <a:ea typeface="+mn-ea"/>
                <a:cs typeface="Arial" panose="020B0604020202020204" pitchFamily="34" charset="0"/>
              </a:rPr>
              <a:t>以上増加させる旨を従業員に表明していること。</a:t>
            </a:r>
          </a:p>
          <a:p>
            <a:pPr eaLnBrk="1" fontAlgn="auto" hangingPunct="1">
              <a:spcBef>
                <a:spcPct val="10000"/>
              </a:spcBef>
              <a:spcAft>
                <a:spcPts val="0"/>
              </a:spcAft>
              <a:buFont typeface="Wingdings" panose="05000000000000000000" pitchFamily="2" charset="2"/>
              <a:buNone/>
              <a:defRPr/>
            </a:pPr>
            <a:endParaRPr lang="ja-JP" altLang="en-US" sz="1200" dirty="0">
              <a:latin typeface="+mn-lt"/>
              <a:ea typeface="+mn-ea"/>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mn-lt"/>
                <a:ea typeface="+mn-ea"/>
                <a:cs typeface="Arial" panose="020B0604020202020204" pitchFamily="34" charset="0"/>
              </a:rPr>
              <a:t>②入札者である中小企業等が、暦年において、対前年比で「給与総額」を</a:t>
            </a:r>
            <a:r>
              <a:rPr lang="en-US" altLang="ja-JP" sz="1200" dirty="0">
                <a:latin typeface="+mn-lt"/>
                <a:ea typeface="+mn-ea"/>
                <a:cs typeface="Arial" panose="020B0604020202020204" pitchFamily="34" charset="0"/>
              </a:rPr>
              <a:t>【</a:t>
            </a:r>
            <a:r>
              <a:rPr lang="ja-JP" altLang="en-US" sz="1200" dirty="0">
                <a:latin typeface="+mn-lt"/>
                <a:ea typeface="+mn-ea"/>
                <a:cs typeface="Arial" panose="020B0604020202020204" pitchFamily="34" charset="0"/>
              </a:rPr>
              <a:t>２．５％</a:t>
            </a:r>
            <a:r>
              <a:rPr lang="en-US" altLang="ja-JP" sz="1200" dirty="0">
                <a:latin typeface="+mn-lt"/>
                <a:ea typeface="+mn-ea"/>
                <a:cs typeface="Arial" panose="020B0604020202020204" pitchFamily="34" charset="0"/>
              </a:rPr>
              <a:t>】</a:t>
            </a:r>
            <a:r>
              <a:rPr lang="ja-JP" altLang="en-US" sz="1200" dirty="0">
                <a:latin typeface="+mn-lt"/>
                <a:ea typeface="+mn-ea"/>
                <a:cs typeface="Arial" panose="020B0604020202020204" pitchFamily="34" charset="0"/>
              </a:rPr>
              <a:t>以上増加させる旨を従業員に表明していること。</a:t>
            </a:r>
          </a:p>
          <a:p>
            <a:pPr eaLnBrk="1" fontAlgn="auto" hangingPunct="1">
              <a:spcBef>
                <a:spcPct val="10000"/>
              </a:spcBef>
              <a:spcAft>
                <a:spcPts val="0"/>
              </a:spcAft>
              <a:buFont typeface="Wingdings" panose="05000000000000000000" pitchFamily="2" charset="2"/>
              <a:buNone/>
              <a:defRPr/>
            </a:pPr>
            <a:r>
              <a:rPr lang="en-US" altLang="ja-JP" sz="1200" dirty="0">
                <a:latin typeface="+mn-lt"/>
                <a:ea typeface="+mn-ea"/>
                <a:cs typeface="Arial" panose="020B0604020202020204" pitchFamily="34" charset="0"/>
              </a:rPr>
              <a:t>※</a:t>
            </a:r>
            <a:r>
              <a:rPr lang="ja-JP" altLang="en-US" sz="1200" dirty="0">
                <a:latin typeface="+mn-lt"/>
                <a:ea typeface="+mn-ea"/>
                <a:cs typeface="Arial" panose="020B0604020202020204" pitchFamily="34" charset="0"/>
              </a:rPr>
              <a:t>中小企業等とは、法人税法（昭和４０年法律第３４号）第６６条第２項、第３項及び第６項に規定される、資本金等の額等が１億円以下であるもの又は資本等を有しない普通法人等をいう。</a:t>
            </a:r>
          </a:p>
          <a:p>
            <a:pPr eaLnBrk="1" fontAlgn="auto" hangingPunct="1">
              <a:spcBef>
                <a:spcPct val="10000"/>
              </a:spcBef>
              <a:spcAft>
                <a:spcPts val="0"/>
              </a:spcAft>
              <a:buFont typeface="Wingdings" panose="05000000000000000000" pitchFamily="2" charset="2"/>
              <a:buNone/>
              <a:defRPr/>
            </a:pPr>
            <a:r>
              <a:rPr lang="en-US" altLang="ja-JP" sz="1200" dirty="0">
                <a:latin typeface="+mn-lt"/>
                <a:ea typeface="+mn-ea"/>
                <a:cs typeface="Arial" panose="020B0604020202020204" pitchFamily="34" charset="0"/>
              </a:rPr>
              <a:t>※</a:t>
            </a:r>
            <a:r>
              <a:rPr lang="ja-JP" altLang="en-US" sz="1200" dirty="0">
                <a:latin typeface="+mn-lt"/>
                <a:ea typeface="+mn-ea"/>
                <a:cs typeface="Arial" panose="020B0604020202020204" pitchFamily="34" charset="0"/>
              </a:rPr>
              <a:t>詳細については資料番号１６「従業員への賃金引き上げ計画の表明書」（別紙２）の参考資料を参照すること。</a:t>
            </a:r>
          </a:p>
        </p:txBody>
      </p:sp>
    </p:spTree>
    <p:extLst>
      <p:ext uri="{BB962C8B-B14F-4D97-AF65-F5344CB8AC3E}">
        <p14:creationId xmlns:p14="http://schemas.microsoft.com/office/powerpoint/2010/main" val="91175725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９</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Calibri" panose="020F0502020204030204" pitchFamily="34" charset="0"/>
                  <a:cs typeface="Arial" panose="020B0604020202020204" pitchFamily="34" charset="0"/>
                </a:rPr>
                <a:t>事業を実施するに当たり、過去に官公庁以外も含めた、本領域における実績がある場合、前述で提案した実績と矛盾の無いよう、その提供先、提供機関、実施概要、主たる業務実施担当者等を具体的・客観的に従事した業務を記述する。</a:t>
              </a:r>
              <a:endParaRPr lang="en-US" altLang="ja-JP" sz="1200" dirty="0">
                <a:latin typeface="Calibri" panose="020F0502020204030204" pitchFamily="34" charset="0"/>
                <a:cs typeface="Arial" panose="020B0604020202020204" pitchFamily="34" charset="0"/>
              </a:endParaRP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３．</a:t>
            </a:r>
            <a:r>
              <a:rPr lang="ja-JP" altLang="en-US" sz="1800" b="1" dirty="0">
                <a:latin typeface="ＭＳ Ｐゴシック" panose="020B0600070205080204" pitchFamily="50" charset="-128"/>
                <a:cs typeface="+mj-cs"/>
              </a:rPr>
              <a:t>業務従事者の経験・能力</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３．１　</a:t>
            </a:r>
            <a:r>
              <a:rPr lang="ja-JP" altLang="en-US" sz="1800" b="1" dirty="0">
                <a:latin typeface="ＭＳ Ｐゴシック" panose="020B0600070205080204" pitchFamily="50" charset="-128"/>
                <a:cs typeface="+mj-cs"/>
              </a:rPr>
              <a:t>事業に関する知見・専門性等</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角丸四角形 9">
            <a:extLst>
              <a:ext uri="{FF2B5EF4-FFF2-40B4-BE49-F238E27FC236}">
                <a16:creationId xmlns:a16="http://schemas.microsoft.com/office/drawing/2014/main" id="{5E3DA034-3D39-819C-546B-5626F13E6002}"/>
              </a:ext>
            </a:extLst>
          </p:cNvPr>
          <p:cNvSpPr/>
          <p:nvPr/>
        </p:nvSpPr>
        <p:spPr>
          <a:xfrm>
            <a:off x="608012" y="2477171"/>
            <a:ext cx="7009283" cy="95183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10000"/>
              </a:spcBef>
              <a:defRPr/>
            </a:pPr>
            <a:r>
              <a:rPr lang="en-US" altLang="ja-JP" sz="1400" dirty="0">
                <a:solidFill>
                  <a:schemeClr val="tx1"/>
                </a:solidFill>
              </a:rPr>
              <a:t>【</a:t>
            </a:r>
            <a:r>
              <a:rPr lang="ja-JP" altLang="en-US" sz="1400" dirty="0">
                <a:solidFill>
                  <a:schemeClr val="tx1"/>
                </a:solidFill>
              </a:rPr>
              <a:t>基礎点評価の観点</a:t>
            </a:r>
            <a:r>
              <a:rPr lang="en-US" altLang="ja-JP" sz="1400" dirty="0">
                <a:solidFill>
                  <a:schemeClr val="tx1"/>
                </a:solidFill>
              </a:rPr>
              <a:t>】</a:t>
            </a:r>
            <a:endParaRPr lang="en-US" altLang="ja-JP" sz="1400" dirty="0"/>
          </a:p>
          <a:p>
            <a:pPr eaLnBrk="1" fontAlgn="auto" hangingPunct="1">
              <a:spcBef>
                <a:spcPct val="10000"/>
              </a:spcBef>
              <a:spcAft>
                <a:spcPts val="0"/>
              </a:spcAft>
              <a:buFont typeface="Wingdings" panose="05000000000000000000" pitchFamily="2" charset="2"/>
              <a:buNone/>
              <a:defRPr/>
            </a:pPr>
            <a:r>
              <a:rPr lang="ja-JP" altLang="en-US" sz="1400" dirty="0">
                <a:solidFill>
                  <a:schemeClr val="tx1"/>
                </a:solidFill>
              </a:rPr>
              <a:t>・本事業に関する知見・知識・ノウハウ等があるか。</a:t>
            </a:r>
          </a:p>
        </p:txBody>
      </p:sp>
      <p:sp>
        <p:nvSpPr>
          <p:cNvPr id="4" name="AutoShape 6">
            <a:extLst>
              <a:ext uri="{FF2B5EF4-FFF2-40B4-BE49-F238E27FC236}">
                <a16:creationId xmlns:a16="http://schemas.microsoft.com/office/drawing/2014/main" id="{820375FB-9986-D075-E1B5-EA747F1AB6A7}"/>
              </a:ext>
            </a:extLst>
          </p:cNvPr>
          <p:cNvSpPr>
            <a:spLocks noChangeArrowheads="1"/>
          </p:cNvSpPr>
          <p:nvPr/>
        </p:nvSpPr>
        <p:spPr bwMode="auto">
          <a:xfrm>
            <a:off x="608012" y="3933825"/>
            <a:ext cx="7009283" cy="791319"/>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400" dirty="0">
                <a:latin typeface="+mn-lt"/>
                <a:ea typeface="+mn-ea"/>
                <a:cs typeface="Arial" panose="020B0604020202020204" pitchFamily="34" charset="0"/>
              </a:rPr>
              <a:t>【</a:t>
            </a:r>
            <a:r>
              <a:rPr lang="ja-JP" altLang="en-US" sz="1400" dirty="0">
                <a:latin typeface="+mn-lt"/>
                <a:ea typeface="+mn-ea"/>
                <a:cs typeface="Arial" panose="020B0604020202020204" pitchFamily="34" charset="0"/>
              </a:rPr>
              <a:t>加点評価の観点</a:t>
            </a:r>
            <a:r>
              <a:rPr lang="en-US" altLang="ja-JP" sz="14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400" dirty="0">
                <a:latin typeface="+mn-lt"/>
                <a:ea typeface="+mn-ea"/>
                <a:cs typeface="Arial" panose="020B0604020202020204" pitchFamily="34" charset="0"/>
              </a:rPr>
              <a:t>・本事業に関連する人的ネットワークを持っているか。</a:t>
            </a:r>
          </a:p>
        </p:txBody>
      </p:sp>
    </p:spTree>
    <p:extLst>
      <p:ext uri="{BB962C8B-B14F-4D97-AF65-F5344CB8AC3E}">
        <p14:creationId xmlns:p14="http://schemas.microsoft.com/office/powerpoint/2010/main" val="391756131"/>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１０</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Calibri" panose="020F0502020204030204" pitchFamily="34" charset="0"/>
                  <a:cs typeface="Arial" panose="020B0604020202020204" pitchFamily="34" charset="0"/>
                </a:rPr>
                <a:t>事業を実施するに当たり、業務の実施を効果的・効率的に実施することの根拠となる研究員の業務歴や有効な資格があればそれを具体的に記述する。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３．</a:t>
            </a:r>
            <a:r>
              <a:rPr lang="ja-JP" altLang="en-US" sz="1800" b="1" dirty="0">
                <a:latin typeface="ＭＳ Ｐゴシック" panose="020B0600070205080204" pitchFamily="50" charset="-128"/>
                <a:cs typeface="+mj-cs"/>
              </a:rPr>
              <a:t>業務従事者の経験・能力</a:t>
            </a:r>
            <a:endParaRPr lang="en-US" altLang="ja-JP" b="1" dirty="0">
              <a:latin typeface="ＭＳ Ｐゴシック" panose="020B0600070205080204" pitchFamily="50" charset="-128"/>
              <a:cs typeface="+mj-cs"/>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３．２　</a:t>
            </a:r>
            <a:r>
              <a:rPr lang="ja-JP" altLang="en-US" sz="1800" b="1" dirty="0">
                <a:latin typeface="ＭＳ Ｐゴシック" panose="020B0600070205080204" pitchFamily="50" charset="-128"/>
                <a:cs typeface="Arial" panose="020B0604020202020204" pitchFamily="34" charset="0"/>
              </a:rPr>
              <a:t>類似事業の経験、資格等</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Rectangle 3">
            <a:extLst>
              <a:ext uri="{FF2B5EF4-FFF2-40B4-BE49-F238E27FC236}">
                <a16:creationId xmlns:a16="http://schemas.microsoft.com/office/drawing/2014/main" id="{3E74B706-35C3-E3C4-A8FE-764F32128DE0}"/>
              </a:ext>
            </a:extLst>
          </p:cNvPr>
          <p:cNvSpPr txBox="1">
            <a:spLocks noChangeArrowheads="1"/>
          </p:cNvSpPr>
          <p:nvPr/>
        </p:nvSpPr>
        <p:spPr bwMode="auto">
          <a:xfrm>
            <a:off x="357981" y="1922463"/>
            <a:ext cx="9190038" cy="43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77800" indent="-1778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20000"/>
              </a:spcBef>
              <a:buClrTx/>
              <a:buSzTx/>
              <a:buFont typeface="Wingdings" panose="05000000000000000000" pitchFamily="2" charset="2"/>
              <a:buChar char="n"/>
            </a:pPr>
            <a:r>
              <a:rPr lang="ja-JP" altLang="en-US" sz="1600" dirty="0">
                <a:latin typeface="ＭＳ Ｐゴシック" panose="020B0600070205080204" pitchFamily="50" charset="-128"/>
                <a:cs typeface="Arial" panose="020B0604020202020204" pitchFamily="34" charset="0"/>
              </a:rPr>
              <a:t>研究員の有効な資格等の一覧（応札者が保持する有効な資格について以下の観点　　　　　　　　　　　　を含めて説明）</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・研究員の責任分担</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・保有資格の名称</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・保有資格の内容</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・実施に役立つと考える点　　等</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Char char="n"/>
            </a:pPr>
            <a:r>
              <a:rPr lang="ja-JP" altLang="en-US" sz="1600" dirty="0">
                <a:latin typeface="ＭＳ Ｐゴシック" panose="020B0600070205080204" pitchFamily="50" charset="-128"/>
                <a:cs typeface="Arial" panose="020B0604020202020204" pitchFamily="34" charset="0"/>
              </a:rPr>
              <a:t>業務担当者一覧（以下の項目等を含めて記述）</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・氏名</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・部署・役職</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・予定担当業務</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・役割</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・業務経験（顧客の業種、実施業務やその内容、体制内での位置づけ、実施期間）</a:t>
            </a:r>
            <a:endParaRPr lang="en-US" altLang="ja-JP" sz="1600" dirty="0">
              <a:latin typeface="ＭＳ Ｐゴシック" panose="020B0600070205080204" pitchFamily="50" charset="-128"/>
              <a:cs typeface="Arial" panose="020B0604020202020204" pitchFamily="34" charset="0"/>
            </a:endParaRPr>
          </a:p>
          <a:p>
            <a:pPr eaLnBrk="1" hangingPunct="1">
              <a:spcBef>
                <a:spcPct val="20000"/>
              </a:spcBef>
              <a:buClrTx/>
              <a:buSzTx/>
              <a:buFont typeface="Wingdings" panose="05000000000000000000" pitchFamily="2" charset="2"/>
              <a:buNone/>
            </a:pPr>
            <a:r>
              <a:rPr lang="ja-JP" altLang="en-US" sz="1600" dirty="0">
                <a:latin typeface="ＭＳ Ｐゴシック" panose="020B0600070205080204" pitchFamily="50" charset="-128"/>
                <a:cs typeface="Arial" panose="020B0604020202020204" pitchFamily="34" charset="0"/>
              </a:rPr>
              <a:t>　 ・保有スキル　</a:t>
            </a:r>
            <a:endParaRPr lang="en-US" altLang="ja-JP" sz="1600" dirty="0">
              <a:latin typeface="ＭＳ Ｐゴシック" panose="020B0600070205080204" pitchFamily="50" charset="-128"/>
              <a:cs typeface="Arial" panose="020B0604020202020204" pitchFamily="34" charset="0"/>
            </a:endParaRPr>
          </a:p>
        </p:txBody>
      </p:sp>
      <p:sp>
        <p:nvSpPr>
          <p:cNvPr id="4" name="AutoShape 6">
            <a:extLst>
              <a:ext uri="{FF2B5EF4-FFF2-40B4-BE49-F238E27FC236}">
                <a16:creationId xmlns:a16="http://schemas.microsoft.com/office/drawing/2014/main" id="{F3B2F763-5F9B-2D42-94F2-CABAED22E268}"/>
              </a:ext>
            </a:extLst>
          </p:cNvPr>
          <p:cNvSpPr>
            <a:spLocks noChangeArrowheads="1"/>
          </p:cNvSpPr>
          <p:nvPr/>
        </p:nvSpPr>
        <p:spPr bwMode="auto">
          <a:xfrm>
            <a:off x="4808984" y="2420889"/>
            <a:ext cx="4677917" cy="108012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400" dirty="0">
                <a:latin typeface="+mn-lt"/>
                <a:ea typeface="+mn-ea"/>
                <a:cs typeface="Arial" panose="020B0604020202020204" pitchFamily="34" charset="0"/>
              </a:rPr>
              <a:t>【</a:t>
            </a:r>
            <a:r>
              <a:rPr lang="ja-JP" altLang="en-US" sz="1400" dirty="0">
                <a:latin typeface="+mn-lt"/>
                <a:ea typeface="+mn-ea"/>
                <a:cs typeface="Arial" panose="020B0604020202020204" pitchFamily="34" charset="0"/>
              </a:rPr>
              <a:t>加点評価の観点</a:t>
            </a:r>
            <a:r>
              <a:rPr lang="en-US" altLang="ja-JP" sz="14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400" dirty="0">
                <a:latin typeface="+mn-lt"/>
                <a:ea typeface="+mn-ea"/>
                <a:cs typeface="Arial" panose="020B0604020202020204" pitchFamily="34" charset="0"/>
              </a:rPr>
              <a:t>・過去に同様の事業を実施したことがあるか。</a:t>
            </a:r>
          </a:p>
          <a:p>
            <a:pPr eaLnBrk="1" fontAlgn="auto" hangingPunct="1">
              <a:spcBef>
                <a:spcPct val="10000"/>
              </a:spcBef>
              <a:spcAft>
                <a:spcPts val="0"/>
              </a:spcAft>
              <a:buFont typeface="Wingdings" panose="05000000000000000000" pitchFamily="2" charset="2"/>
              <a:buNone/>
              <a:defRPr/>
            </a:pPr>
            <a:r>
              <a:rPr lang="ja-JP" altLang="en-US" sz="1400" dirty="0">
                <a:latin typeface="+mn-lt"/>
                <a:ea typeface="+mn-ea"/>
                <a:cs typeface="Arial" panose="020B0604020202020204" pitchFamily="34" charset="0"/>
              </a:rPr>
              <a:t>・本事業に有効な資格等を持っているか。</a:t>
            </a:r>
            <a:endParaRPr lang="en-US" altLang="ja-JP" sz="1400" dirty="0">
              <a:latin typeface="+mn-lt"/>
              <a:ea typeface="+mn-ea"/>
              <a:cs typeface="Arial" panose="020B0604020202020204" pitchFamily="34" charset="0"/>
            </a:endParaRPr>
          </a:p>
        </p:txBody>
      </p:sp>
    </p:spTree>
    <p:extLst>
      <p:ext uri="{BB962C8B-B14F-4D97-AF65-F5344CB8AC3E}">
        <p14:creationId xmlns:p14="http://schemas.microsoft.com/office/powerpoint/2010/main" val="3608198013"/>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１１</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dirty="0">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ＭＳ Ｐゴシック" panose="020B0600070205080204" pitchFamily="50" charset="-128"/>
                  <a:cs typeface="Arial" panose="020B0604020202020204" pitchFamily="34" charset="0"/>
                </a:rPr>
                <a:t>「</a:t>
              </a:r>
              <a:r>
                <a:rPr lang="en-US" altLang="ja-JP" sz="1200" dirty="0">
                  <a:latin typeface="ＭＳ Ｐゴシック" panose="020B0600070205080204" pitchFamily="50" charset="-128"/>
                  <a:cs typeface="Arial" panose="020B0604020202020204" pitchFamily="34" charset="0"/>
                </a:rPr>
                <a:t>1.</a:t>
              </a:r>
              <a:r>
                <a:rPr lang="ja-JP" altLang="en-US" sz="1200" dirty="0">
                  <a:latin typeface="ＭＳ Ｐゴシック" panose="020B0600070205080204" pitchFamily="50" charset="-128"/>
                  <a:cs typeface="Arial" panose="020B0604020202020204" pitchFamily="34" charset="0"/>
                </a:rPr>
                <a:t>事業の実施方針等」にて提案した業務実施方法を実現するために必要な工数を、入札仕様書における業務の中項目単位で研究員のクラス別（主任研究員、研究員等）の工数を記述する。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４．</a:t>
            </a:r>
            <a:r>
              <a:rPr lang="ja-JP" altLang="en-US" sz="1800" b="1" dirty="0">
                <a:latin typeface="ＭＳ Ｐゴシック" panose="020B0600070205080204" pitchFamily="50" charset="-128"/>
                <a:cs typeface="+mj-cs"/>
              </a:rPr>
              <a:t>添付資料</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４．１　</a:t>
            </a:r>
            <a:r>
              <a:rPr lang="ja-JP" altLang="en-US" sz="1800" b="1" dirty="0">
                <a:latin typeface="ＭＳ Ｐゴシック" panose="020B0600070205080204" pitchFamily="50" charset="-128"/>
                <a:cs typeface="+mj-cs"/>
              </a:rPr>
              <a:t>事業実施に係る工数</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5" name="角丸四角形 9">
            <a:extLst>
              <a:ext uri="{FF2B5EF4-FFF2-40B4-BE49-F238E27FC236}">
                <a16:creationId xmlns:a16="http://schemas.microsoft.com/office/drawing/2014/main" id="{A24EE60A-4243-1BCC-CCE9-E4AA66A6F012}"/>
              </a:ext>
            </a:extLst>
          </p:cNvPr>
          <p:cNvSpPr/>
          <p:nvPr/>
        </p:nvSpPr>
        <p:spPr>
          <a:xfrm>
            <a:off x="676588" y="2111375"/>
            <a:ext cx="6940708" cy="54607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10000"/>
              </a:spcBef>
              <a:defRPr/>
            </a:pPr>
            <a:r>
              <a:rPr lang="en-US" altLang="ja-JP" sz="1400" dirty="0">
                <a:solidFill>
                  <a:schemeClr val="tx1"/>
                </a:solidFill>
                <a:latin typeface="ＭＳ Ｐゴシック" panose="020B0600070205080204" pitchFamily="50" charset="-128"/>
                <a:ea typeface="ＭＳ Ｐゴシック" panose="020B0600070205080204" pitchFamily="50" charset="-128"/>
              </a:rPr>
              <a:t>【</a:t>
            </a:r>
            <a:r>
              <a:rPr lang="ja-JP" altLang="en-US" sz="1400" dirty="0">
                <a:solidFill>
                  <a:schemeClr val="tx1"/>
                </a:solidFill>
                <a:latin typeface="ＭＳ Ｐゴシック" panose="020B0600070205080204" pitchFamily="50" charset="-128"/>
                <a:ea typeface="ＭＳ Ｐゴシック" panose="020B0600070205080204" pitchFamily="50" charset="-128"/>
              </a:rPr>
              <a:t>資料内容</a:t>
            </a:r>
            <a:r>
              <a:rPr lang="en-US" altLang="ja-JP" sz="1400" dirty="0">
                <a:solidFill>
                  <a:schemeClr val="tx1"/>
                </a:solidFill>
                <a:latin typeface="ＭＳ Ｐゴシック" panose="020B0600070205080204" pitchFamily="50" charset="-128"/>
                <a:ea typeface="ＭＳ Ｐゴシック" panose="020B0600070205080204" pitchFamily="50" charset="-128"/>
              </a:rPr>
              <a:t>】</a:t>
            </a:r>
            <a:endParaRPr lang="en-US" altLang="ja-JP" sz="1400" dirty="0">
              <a:latin typeface="ＭＳ Ｐゴシック" panose="020B0600070205080204" pitchFamily="50" charset="-128"/>
              <a:ea typeface="ＭＳ Ｐゴシック" panose="020B0600070205080204" pitchFamily="50" charset="-128"/>
            </a:endParaRPr>
          </a:p>
          <a:p>
            <a:pPr eaLnBrk="1" fontAlgn="auto" hangingPunct="1">
              <a:spcBef>
                <a:spcPct val="10000"/>
              </a:spcBef>
              <a:spcAft>
                <a:spcPts val="0"/>
              </a:spcAft>
              <a:buFont typeface="Wingdings" panose="05000000000000000000" pitchFamily="2" charset="2"/>
              <a:buNone/>
              <a:defRPr/>
            </a:pPr>
            <a:r>
              <a:rPr lang="ja-JP" altLang="en-US" sz="1400" dirty="0">
                <a:solidFill>
                  <a:schemeClr val="tx1"/>
                </a:solidFill>
                <a:latin typeface="ＭＳ Ｐゴシック" panose="020B0600070205080204" pitchFamily="50" charset="-128"/>
                <a:ea typeface="ＭＳ Ｐゴシック" panose="020B0600070205080204" pitchFamily="50" charset="-128"/>
              </a:rPr>
              <a:t>・事業実施に必要な工数の明細（（工数の明細のみを記載すること（金額は記載不要））</a:t>
            </a:r>
          </a:p>
        </p:txBody>
      </p:sp>
      <p:graphicFrame>
        <p:nvGraphicFramePr>
          <p:cNvPr id="6" name="Group 5">
            <a:extLst>
              <a:ext uri="{FF2B5EF4-FFF2-40B4-BE49-F238E27FC236}">
                <a16:creationId xmlns:a16="http://schemas.microsoft.com/office/drawing/2014/main" id="{553F0EDC-49A8-82D9-345B-91A5E90A51F1}"/>
              </a:ext>
            </a:extLst>
          </p:cNvPr>
          <p:cNvGraphicFramePr>
            <a:graphicFrameLocks noGrp="1"/>
          </p:cNvGraphicFramePr>
          <p:nvPr>
            <p:extLst>
              <p:ext uri="{D42A27DB-BD31-4B8C-83A1-F6EECF244321}">
                <p14:modId xmlns:p14="http://schemas.microsoft.com/office/powerpoint/2010/main" val="841585719"/>
              </p:ext>
            </p:extLst>
          </p:nvPr>
        </p:nvGraphicFramePr>
        <p:xfrm>
          <a:off x="542925" y="2913077"/>
          <a:ext cx="8870950" cy="3396243"/>
        </p:xfrm>
        <a:graphic>
          <a:graphicData uri="http://schemas.openxmlformats.org/drawingml/2006/table">
            <a:tbl>
              <a:tblPr/>
              <a:tblGrid>
                <a:gridCol w="386965">
                  <a:extLst>
                    <a:ext uri="{9D8B030D-6E8A-4147-A177-3AD203B41FA5}">
                      <a16:colId xmlns:a16="http://schemas.microsoft.com/office/drawing/2014/main" val="20000"/>
                    </a:ext>
                  </a:extLst>
                </a:gridCol>
                <a:gridCol w="1542700">
                  <a:extLst>
                    <a:ext uri="{9D8B030D-6E8A-4147-A177-3AD203B41FA5}">
                      <a16:colId xmlns:a16="http://schemas.microsoft.com/office/drawing/2014/main" val="20001"/>
                    </a:ext>
                  </a:extLst>
                </a:gridCol>
                <a:gridCol w="730933">
                  <a:extLst>
                    <a:ext uri="{9D8B030D-6E8A-4147-A177-3AD203B41FA5}">
                      <a16:colId xmlns:a16="http://schemas.microsoft.com/office/drawing/2014/main" val="20002"/>
                    </a:ext>
                  </a:extLst>
                </a:gridCol>
                <a:gridCol w="1408552">
                  <a:extLst>
                    <a:ext uri="{9D8B030D-6E8A-4147-A177-3AD203B41FA5}">
                      <a16:colId xmlns:a16="http://schemas.microsoft.com/office/drawing/2014/main" val="20003"/>
                    </a:ext>
                  </a:extLst>
                </a:gridCol>
                <a:gridCol w="983750">
                  <a:extLst>
                    <a:ext uri="{9D8B030D-6E8A-4147-A177-3AD203B41FA5}">
                      <a16:colId xmlns:a16="http://schemas.microsoft.com/office/drawing/2014/main" val="20004"/>
                    </a:ext>
                  </a:extLst>
                </a:gridCol>
                <a:gridCol w="982029">
                  <a:extLst>
                    <a:ext uri="{9D8B030D-6E8A-4147-A177-3AD203B41FA5}">
                      <a16:colId xmlns:a16="http://schemas.microsoft.com/office/drawing/2014/main" val="20005"/>
                    </a:ext>
                  </a:extLst>
                </a:gridCol>
                <a:gridCol w="982031">
                  <a:extLst>
                    <a:ext uri="{9D8B030D-6E8A-4147-A177-3AD203B41FA5}">
                      <a16:colId xmlns:a16="http://schemas.microsoft.com/office/drawing/2014/main" val="20006"/>
                    </a:ext>
                  </a:extLst>
                </a:gridCol>
                <a:gridCol w="982029">
                  <a:extLst>
                    <a:ext uri="{9D8B030D-6E8A-4147-A177-3AD203B41FA5}">
                      <a16:colId xmlns:a16="http://schemas.microsoft.com/office/drawing/2014/main" val="20007"/>
                    </a:ext>
                  </a:extLst>
                </a:gridCol>
                <a:gridCol w="871961">
                  <a:extLst>
                    <a:ext uri="{9D8B030D-6E8A-4147-A177-3AD203B41FA5}">
                      <a16:colId xmlns:a16="http://schemas.microsoft.com/office/drawing/2014/main" val="20008"/>
                    </a:ext>
                  </a:extLst>
                </a:gridCol>
              </a:tblGrid>
              <a:tr h="271463">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業務</a:t>
                      </a:r>
                    </a:p>
                  </a:txBody>
                  <a:tcPr marL="58502" marR="58502"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担当者のクラス別工数（人時）</a:t>
                      </a: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a:t>
                      </a: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時</a:t>
                      </a:r>
                      <a:endParaRPr kumimoji="0" lang="en-US" altLang="ja-JP" sz="1400" b="0" i="0" u="none" strike="noStrike" cap="none" normalizeH="0" baseline="0" dirty="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工数</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a:t>
                      </a: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業務中項目単位</a:t>
                      </a: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extLst>
                  <a:ext uri="{0D108BD9-81ED-4DB2-BD59-A6C34878D82A}">
                    <a16:rowId xmlns:a16="http://schemas.microsoft.com/office/drawing/2014/main" val="10000"/>
                  </a:ext>
                </a:extLst>
              </a:tr>
              <a:tr h="33654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大項目</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中項目</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XXXX</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XXX</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XXX</a:t>
                      </a:r>
                    </a:p>
                  </a:txBody>
                  <a:tcPr marL="58502" marR="58502" marT="46800" marB="46800" anchor="ctr"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XXX</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10001"/>
                  </a:ext>
                </a:extLst>
              </a:tr>
              <a:tr h="2714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(1)</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調査に係るもの</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2"/>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1)</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200" b="0" i="0" u="none" strike="noStrike" cap="none" normalizeH="0" baseline="0">
                          <a:ln>
                            <a:noFill/>
                          </a:ln>
                          <a:solidFill>
                            <a:schemeClr val="tx1"/>
                          </a:solidFill>
                          <a:effectLst/>
                          <a:latin typeface="Arial" charset="0"/>
                          <a:ea typeface="ＭＳ Ｐゴシック" charset="-128"/>
                          <a:cs typeface="Arial" charset="0"/>
                        </a:rPr>
                        <a:t>× × × ×</a:t>
                      </a: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計画</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3"/>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2)</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200" b="0" i="0" u="none" strike="noStrike" cap="none" normalizeH="0" baseline="0">
                          <a:ln>
                            <a:noFill/>
                          </a:ln>
                          <a:solidFill>
                            <a:schemeClr val="tx1"/>
                          </a:solidFill>
                          <a:effectLst/>
                          <a:latin typeface="Arial" charset="0"/>
                          <a:ea typeface="ＭＳ Ｐゴシック" charset="-128"/>
                          <a:cs typeface="Arial" charset="0"/>
                        </a:rPr>
                        <a:t>× × × ×</a:t>
                      </a: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研究</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4"/>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(2)</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a:t>
                      </a:r>
                      <a:r>
                        <a:rPr kumimoji="0" lang="ja-JP" altLang="en-US" sz="1400" b="0" i="0" u="none" strike="noStrike" cap="none" normalizeH="0" baseline="0" dirty="0">
                          <a:ln>
                            <a:noFill/>
                          </a:ln>
                          <a:solidFill>
                            <a:schemeClr val="tx1"/>
                          </a:solidFill>
                          <a:effectLst/>
                          <a:latin typeface="Arial" charset="0"/>
                          <a:ea typeface="ＭＳ Ｐゴシック" charset="-128"/>
                          <a:cs typeface="Arial" charset="0"/>
                        </a:rPr>
                        <a:t>に係るもの</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5"/>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a:ln>
                            <a:noFill/>
                          </a:ln>
                          <a:solidFill>
                            <a:schemeClr val="tx1"/>
                          </a:solidFill>
                          <a:effectLst/>
                          <a:latin typeface="Arial" charset="0"/>
                          <a:ea typeface="ＭＳ Ｐゴシック" charset="-128"/>
                          <a:cs typeface="Arial" charset="0"/>
                        </a:rPr>
                        <a:t>1)</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6"/>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a:ln>
                            <a:noFill/>
                          </a:ln>
                          <a:solidFill>
                            <a:schemeClr val="tx1"/>
                          </a:solidFill>
                          <a:effectLst/>
                          <a:latin typeface="Arial" charset="0"/>
                          <a:ea typeface="ＭＳ Ｐゴシック" charset="-128"/>
                          <a:cs typeface="Arial" charset="0"/>
                        </a:rPr>
                        <a:t>2)</a:t>
                      </a: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7"/>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a:ln>
                            <a:noFill/>
                          </a:ln>
                          <a:solidFill>
                            <a:schemeClr val="tx1"/>
                          </a:solidFill>
                          <a:effectLst/>
                          <a:latin typeface="Arial" charset="0"/>
                          <a:ea typeface="ＭＳ Ｐゴシック" charset="-128"/>
                          <a:cs typeface="Arial" charset="0"/>
                        </a:rPr>
                        <a:t>・・・　</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8"/>
                  </a:ext>
                </a:extLst>
              </a:tr>
              <a:tr h="277813">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400" b="0" i="0" u="none" strike="noStrike" cap="none" normalizeH="0" baseline="0">
                        <a:ln>
                          <a:noFill/>
                        </a:ln>
                        <a:solidFill>
                          <a:schemeClr val="tx1"/>
                        </a:solidFill>
                        <a:effectLst/>
                        <a:latin typeface="Arial" charset="0"/>
                        <a:ea typeface="ＭＳ Ｐゴシック" charset="-128"/>
                        <a:cs typeface="Arial" charset="0"/>
                      </a:endParaRPr>
                    </a:p>
                  </a:txBody>
                  <a:tcPr marL="58502" marR="58502" marT="46800" marB="46800" anchor="b" horzOverflow="overflow">
                    <a:lnL>
                      <a:noFill/>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合計</a:t>
                      </a:r>
                      <a:r>
                        <a:rPr kumimoji="1" lang="en-US" altLang="ja-JP" sz="1400" b="0" i="0" u="none" strike="noStrike" cap="none" normalizeH="0" baseline="0">
                          <a:ln>
                            <a:noFill/>
                          </a:ln>
                          <a:solidFill>
                            <a:schemeClr val="tx1"/>
                          </a:solidFill>
                          <a:effectLst/>
                          <a:latin typeface="Arial" charset="0"/>
                          <a:ea typeface="ＭＳ Ｐゴシック" charset="-128"/>
                          <a:cs typeface="Arial" charset="0"/>
                        </a:rPr>
                        <a:t>(</a:t>
                      </a: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工数</a:t>
                      </a:r>
                      <a:r>
                        <a:rPr kumimoji="1" lang="en-US" altLang="ja-JP"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cs typeface="Arial" charset="0"/>
                        </a:rPr>
                        <a:t>・・・・</a:t>
                      </a:r>
                    </a:p>
                  </a:txBody>
                  <a:tcPr marL="58502" marR="58502"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9"/>
                  </a:ext>
                </a:extLst>
              </a:tr>
            </a:tbl>
          </a:graphicData>
        </a:graphic>
      </p:graphicFrame>
      <p:sp>
        <p:nvSpPr>
          <p:cNvPr id="7" name="Text Box 23">
            <a:extLst>
              <a:ext uri="{FF2B5EF4-FFF2-40B4-BE49-F238E27FC236}">
                <a16:creationId xmlns:a16="http://schemas.microsoft.com/office/drawing/2014/main" id="{B472F26C-E305-5839-8D02-CB09CCDB5FD4}"/>
              </a:ext>
            </a:extLst>
          </p:cNvPr>
          <p:cNvSpPr txBox="1">
            <a:spLocks noChangeArrowheads="1"/>
          </p:cNvSpPr>
          <p:nvPr/>
        </p:nvSpPr>
        <p:spPr bwMode="auto">
          <a:xfrm>
            <a:off x="8142761" y="2384414"/>
            <a:ext cx="1250950" cy="474663"/>
          </a:xfrm>
          <a:prstGeom prst="rect">
            <a:avLst/>
          </a:prstGeom>
          <a:solidFill>
            <a:schemeClr val="accent2"/>
          </a:solidFill>
          <a:ln w="6350" algn="ctr">
            <a:solidFill>
              <a:schemeClr val="tx1"/>
            </a:solidFill>
            <a:miter lim="800000"/>
            <a:headEnd/>
            <a:tailEnd type="none" w="lg" len="lg"/>
          </a:ln>
          <a:effectLst/>
        </p:spPr>
        <p:txBody>
          <a:bodyPr wrap="none" lIns="90000" tIns="46800" rIns="90000" bIns="46800" anchor="ctr"/>
          <a:lstStyle/>
          <a:p>
            <a:pPr algn="ctr" eaLnBrk="1" hangingPunct="1">
              <a:spcBef>
                <a:spcPct val="50000"/>
              </a:spcBef>
              <a:buFont typeface="Wingdings" panose="05000000000000000000" pitchFamily="2" charset="2"/>
              <a:buNone/>
              <a:defRPr/>
            </a:pPr>
            <a:r>
              <a:rPr lang="ja-JP" altLang="en-US" sz="2000" b="1" dirty="0">
                <a:effectLst>
                  <a:outerShdw blurRad="38100" dist="38100" dir="2700000" algn="tl">
                    <a:srgbClr val="FFFFFF"/>
                  </a:outerShdw>
                </a:effectLst>
                <a:latin typeface="Arial" charset="0"/>
              </a:rPr>
              <a:t>記述例</a:t>
            </a:r>
          </a:p>
        </p:txBody>
      </p:sp>
    </p:spTree>
    <p:extLst>
      <p:ext uri="{BB962C8B-B14F-4D97-AF65-F5344CB8AC3E}">
        <p14:creationId xmlns:p14="http://schemas.microsoft.com/office/powerpoint/2010/main" val="1638980227"/>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１２</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857250"/>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0"/>
                </a:spcBef>
                <a:buClrTx/>
                <a:buSzTx/>
                <a:buFont typeface="Wingdings" panose="05000000000000000000" pitchFamily="2" charset="2"/>
                <a:buChar char="§"/>
              </a:pPr>
              <a:r>
                <a:rPr lang="ja-JP" altLang="en-US" sz="1200" dirty="0">
                  <a:latin typeface="ＭＳ Ｐゴシック" panose="020B0600070205080204" pitchFamily="50" charset="-128"/>
                  <a:cs typeface="Arial" panose="020B0604020202020204" pitchFamily="34" charset="0"/>
                </a:rPr>
                <a:t>本事業履行のための体制図及び各業務担当者の略歴に関する資料を添付する。</a:t>
              </a:r>
              <a:endParaRPr lang="en-US" altLang="ja-JP" sz="1200" dirty="0">
                <a:latin typeface="ＭＳ Ｐゴシック" panose="020B0600070205080204" pitchFamily="50" charset="-128"/>
                <a:cs typeface="Arial" panose="020B0604020202020204" pitchFamily="34" charset="0"/>
              </a:endParaRPr>
            </a:p>
            <a:p>
              <a:pPr eaLnBrk="1" hangingPunct="1">
                <a:spcBef>
                  <a:spcPct val="0"/>
                </a:spcBef>
                <a:buClrTx/>
                <a:buSzTx/>
                <a:buFont typeface="Wingdings" panose="05000000000000000000" pitchFamily="2" charset="2"/>
                <a:buChar char="§"/>
              </a:pPr>
              <a:r>
                <a:rPr lang="ja-JP" altLang="en-US" sz="1200" dirty="0">
                  <a:latin typeface="ＭＳ Ｐゴシック" panose="020B0600070205080204" pitchFamily="50" charset="-128"/>
                  <a:cs typeface="Arial" panose="020B0604020202020204" pitchFamily="34" charset="0"/>
                </a:rPr>
                <a:t>「</a:t>
              </a:r>
              <a:r>
                <a:rPr lang="en-US" altLang="ja-JP" sz="1200" dirty="0">
                  <a:latin typeface="ＭＳ Ｐゴシック" panose="020B0600070205080204" pitchFamily="50" charset="-128"/>
                  <a:cs typeface="Arial" panose="020B0604020202020204" pitchFamily="34" charset="0"/>
                </a:rPr>
                <a:t>※</a:t>
              </a:r>
              <a:r>
                <a:rPr lang="ja-JP" altLang="en-US" sz="1200" dirty="0">
                  <a:latin typeface="ＭＳ Ｐゴシック" panose="020B0600070205080204" pitchFamily="50" charset="-128"/>
                  <a:cs typeface="Arial" panose="020B0604020202020204" pitchFamily="34" charset="0"/>
                </a:rPr>
                <a:t>２．３事業実施体制」にて体制図を表示している場合は、体制図のみ省略可とする。</a:t>
              </a:r>
              <a:endParaRPr lang="en-US" altLang="ja-JP" sz="1200" dirty="0">
                <a:latin typeface="ＭＳ Ｐゴシック" panose="020B0600070205080204" pitchFamily="50" charset="-128"/>
                <a:cs typeface="Arial" panose="020B0604020202020204" pitchFamily="34" charset="0"/>
              </a:endParaRPr>
            </a:p>
            <a:p>
              <a:pPr eaLnBrk="1" hangingPunct="1">
                <a:spcBef>
                  <a:spcPct val="0"/>
                </a:spcBef>
                <a:buClrTx/>
                <a:buSzTx/>
                <a:buFont typeface="Wingdings" panose="05000000000000000000" pitchFamily="2" charset="2"/>
                <a:buChar char="§"/>
              </a:pPr>
              <a:r>
                <a:rPr lang="ja-JP" altLang="en-US" sz="1200" dirty="0">
                  <a:latin typeface="ＭＳ Ｐゴシック" panose="020B0600070205080204" pitchFamily="50" charset="-128"/>
                  <a:cs typeface="Arial" panose="020B0604020202020204" pitchFamily="34" charset="0"/>
                </a:rPr>
                <a:t>情報管理体制がわかる「情報管理体制図」及び、情報を取扱う者の氏名・住所・生年月日・所属部署・役職等がわかる「情報取扱者名簿」（仕様書別添３）を契約時に提出できることを確約する。</a:t>
              </a:r>
              <a:endParaRPr lang="en-US" altLang="ja-JP" sz="1200" dirty="0">
                <a:latin typeface="ＭＳ Ｐゴシック" panose="020B0600070205080204" pitchFamily="50" charset="-128"/>
                <a:cs typeface="Arial" panose="020B0604020202020204" pitchFamily="34" charset="0"/>
              </a:endParaRP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４．</a:t>
            </a:r>
            <a:r>
              <a:rPr lang="ja-JP" altLang="en-US" sz="1800" b="1" dirty="0">
                <a:latin typeface="ＭＳ Ｐゴシック" panose="020B0600070205080204" pitchFamily="50" charset="-128"/>
                <a:cs typeface="+mj-cs"/>
              </a:rPr>
              <a:t>添付資料</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４．２　</a:t>
            </a:r>
            <a:r>
              <a:rPr lang="ja-JP" altLang="en-US" sz="1800" b="1" dirty="0">
                <a:latin typeface="ＭＳ Ｐゴシック" panose="020B0600070205080204" pitchFamily="50" charset="-128"/>
                <a:cs typeface="+mj-cs"/>
              </a:rPr>
              <a:t>実施体制及び担当者略歴</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角丸四角形 9">
            <a:extLst>
              <a:ext uri="{FF2B5EF4-FFF2-40B4-BE49-F238E27FC236}">
                <a16:creationId xmlns:a16="http://schemas.microsoft.com/office/drawing/2014/main" id="{B7A58D68-5D25-7208-B6B3-B53A783D545A}"/>
              </a:ext>
            </a:extLst>
          </p:cNvPr>
          <p:cNvSpPr/>
          <p:nvPr/>
        </p:nvSpPr>
        <p:spPr>
          <a:xfrm>
            <a:off x="615252" y="2522444"/>
            <a:ext cx="8668900" cy="270675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10000"/>
              </a:spcBef>
              <a:defRPr/>
            </a:pPr>
            <a:r>
              <a:rPr lang="en-US" altLang="ja-JP" dirty="0">
                <a:solidFill>
                  <a:schemeClr val="tx1"/>
                </a:solidFill>
                <a:latin typeface="ＭＳ Ｐゴシック" panose="020B0600070205080204" pitchFamily="50" charset="-128"/>
                <a:ea typeface="ＭＳ Ｐゴシック" panose="020B0600070205080204" pitchFamily="50" charset="-128"/>
              </a:rPr>
              <a:t>【</a:t>
            </a:r>
            <a:r>
              <a:rPr lang="ja-JP" altLang="en-US" dirty="0">
                <a:solidFill>
                  <a:schemeClr val="tx1"/>
                </a:solidFill>
                <a:latin typeface="ＭＳ Ｐゴシック" panose="020B0600070205080204" pitchFamily="50" charset="-128"/>
                <a:ea typeface="ＭＳ Ｐゴシック" panose="020B0600070205080204" pitchFamily="50" charset="-128"/>
              </a:rPr>
              <a:t>資料内容</a:t>
            </a:r>
            <a:r>
              <a:rPr lang="en-US" altLang="ja-JP" dirty="0">
                <a:solidFill>
                  <a:schemeClr val="tx1"/>
                </a:solidFill>
                <a:latin typeface="ＭＳ Ｐゴシック" panose="020B0600070205080204" pitchFamily="50" charset="-128"/>
                <a:ea typeface="ＭＳ Ｐゴシック" panose="020B0600070205080204" pitchFamily="50" charset="-128"/>
              </a:rPr>
              <a:t>】</a:t>
            </a:r>
          </a:p>
          <a:p>
            <a:pPr eaLnBrk="1" fontAlgn="auto" hangingPunct="1">
              <a:spcBef>
                <a:spcPct val="10000"/>
              </a:spcBef>
              <a:spcAft>
                <a:spcPts val="0"/>
              </a:spcAft>
              <a:buFont typeface="Wingdings" panose="05000000000000000000" pitchFamily="2" charset="2"/>
              <a:buNone/>
              <a:defRPr/>
            </a:pPr>
            <a:r>
              <a:rPr lang="ja-JP" altLang="en-US" dirty="0">
                <a:solidFill>
                  <a:schemeClr val="tx1"/>
                </a:solidFill>
                <a:latin typeface="ＭＳ Ｐゴシック" panose="020B0600070205080204" pitchFamily="50" charset="-128"/>
                <a:ea typeface="ＭＳ Ｐゴシック" panose="020B0600070205080204" pitchFamily="50" charset="-128"/>
              </a:rPr>
              <a:t>・本調達履行のための体制図</a:t>
            </a:r>
            <a:endParaRPr lang="en-US" altLang="ja-JP" dirty="0">
              <a:solidFill>
                <a:schemeClr val="tx1"/>
              </a:solidFill>
              <a:latin typeface="ＭＳ Ｐゴシック" panose="020B0600070205080204" pitchFamily="50" charset="-128"/>
              <a:ea typeface="ＭＳ Ｐゴシック" panose="020B0600070205080204" pitchFamily="50" charset="-128"/>
            </a:endParaRPr>
          </a:p>
          <a:p>
            <a:r>
              <a:rPr lang="ja-JP" altLang="en-US" dirty="0">
                <a:solidFill>
                  <a:schemeClr val="tx1"/>
                </a:solidFill>
                <a:latin typeface="ＭＳ Ｐゴシック" panose="020B0600070205080204" pitchFamily="50" charset="-128"/>
                <a:ea typeface="ＭＳ Ｐゴシック" panose="020B0600070205080204" pitchFamily="50" charset="-128"/>
              </a:rPr>
              <a:t>・各業務従事者の氏名、所属、役職、業務経験、その他略歴（学歴、職歴、研修実績その他経歴、専門的知識その他の知見、母語及び外国語能力、国籍等）</a:t>
            </a:r>
          </a:p>
          <a:p>
            <a:r>
              <a:rPr lang="ja-JP" altLang="en-US" dirty="0">
                <a:solidFill>
                  <a:schemeClr val="tx1"/>
                </a:solidFill>
                <a:latin typeface="ＭＳ Ｐゴシック" panose="020B0600070205080204" pitchFamily="50" charset="-128"/>
                <a:ea typeface="ＭＳ Ｐゴシック" panose="020B0600070205080204" pitchFamily="50" charset="-128"/>
              </a:rPr>
              <a:t>・情報管理体制がわかる「情報管理体制図」、情報を取扱う者の氏名・住所・生年月日・所属部署・役職等がわかる「情報取扱者名簿」（仕様書別添３）を契約時に提出できることを確約すること。</a:t>
            </a:r>
          </a:p>
          <a:p>
            <a:r>
              <a:rPr lang="ja-JP" altLang="en-US" dirty="0">
                <a:solidFill>
                  <a:schemeClr val="tx1"/>
                </a:solidFill>
                <a:latin typeface="ＭＳ Ｐゴシック" panose="020B0600070205080204" pitchFamily="50" charset="-128"/>
                <a:ea typeface="ＭＳ Ｐゴシック" panose="020B0600070205080204" pitchFamily="50" charset="-128"/>
              </a:rPr>
              <a:t>・総額に対する再委託費率が５０％を超える理由書</a:t>
            </a:r>
            <a:r>
              <a:rPr lang="en-US" altLang="ja-JP" dirty="0">
                <a:solidFill>
                  <a:schemeClr val="tx1"/>
                </a:solidFill>
                <a:latin typeface="ＭＳ Ｐゴシック" panose="020B0600070205080204" pitchFamily="50" charset="-128"/>
                <a:ea typeface="ＭＳ Ｐゴシック" panose="020B0600070205080204" pitchFamily="50" charset="-128"/>
              </a:rPr>
              <a:t>※</a:t>
            </a:r>
            <a:r>
              <a:rPr lang="ja-JP" altLang="en-US" dirty="0">
                <a:solidFill>
                  <a:schemeClr val="tx1"/>
                </a:solidFill>
                <a:latin typeface="ＭＳ Ｐゴシック" panose="020B0600070205080204" pitchFamily="50" charset="-128"/>
                <a:ea typeface="ＭＳ Ｐゴシック" panose="020B0600070205080204" pitchFamily="50" charset="-128"/>
              </a:rPr>
              <a:t>該当する場合のみ</a:t>
            </a:r>
          </a:p>
        </p:txBody>
      </p:sp>
    </p:spTree>
    <p:extLst>
      <p:ext uri="{BB962C8B-B14F-4D97-AF65-F5344CB8AC3E}">
        <p14:creationId xmlns:p14="http://schemas.microsoft.com/office/powerpoint/2010/main" val="1161808921"/>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１３</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ＭＳ Ｐゴシック" panose="020B0600070205080204" pitchFamily="50" charset="-128"/>
                  <a:cs typeface="Arial" panose="020B0604020202020204" pitchFamily="34" charset="0"/>
                </a:rPr>
                <a:t>中小企業等であることの証明</a:t>
              </a:r>
            </a:p>
            <a:p>
              <a:pPr marL="0" indent="0" eaLnBrk="1" hangingPunct="1">
                <a:spcBef>
                  <a:spcPct val="0"/>
                </a:spcBef>
                <a:buClrTx/>
                <a:buSzTx/>
                <a:buNone/>
              </a:pPr>
              <a:r>
                <a:rPr lang="en-US" altLang="ja-JP" sz="1200" dirty="0">
                  <a:latin typeface="ＭＳ Ｐゴシック" panose="020B0600070205080204" pitchFamily="50" charset="-128"/>
                  <a:cs typeface="Arial" panose="020B0604020202020204" pitchFamily="34" charset="0"/>
                </a:rPr>
                <a:t>※ (</a:t>
              </a:r>
              <a:r>
                <a:rPr lang="ja-JP" altLang="en-US" sz="1200" dirty="0">
                  <a:latin typeface="ＭＳ Ｐゴシック" panose="020B0600070205080204" pitchFamily="50" charset="-128"/>
                  <a:cs typeface="Arial" panose="020B0604020202020204" pitchFamily="34" charset="0"/>
                </a:rPr>
                <a:t>別紙３</a:t>
              </a:r>
              <a:r>
                <a:rPr lang="en-US" altLang="ja-JP" sz="1200" dirty="0">
                  <a:latin typeface="ＭＳ Ｐゴシック" panose="020B0600070205080204" pitchFamily="50" charset="-128"/>
                  <a:cs typeface="Arial" panose="020B0604020202020204" pitchFamily="34" charset="0"/>
                </a:rPr>
                <a:t>)【</a:t>
              </a:r>
              <a:r>
                <a:rPr lang="ja-JP" altLang="en-US" sz="1200" dirty="0">
                  <a:latin typeface="ＭＳ Ｐゴシック" panose="020B0600070205080204" pitchFamily="50" charset="-128"/>
                  <a:cs typeface="Arial" panose="020B0604020202020204" pitchFamily="34" charset="0"/>
                </a:rPr>
                <a:t>従業員への賃金引き上げ計画の表明書（中小企業用）</a:t>
              </a:r>
              <a:r>
                <a:rPr lang="en-US" altLang="ja-JP" sz="1200" dirty="0">
                  <a:latin typeface="ＭＳ Ｐゴシック" panose="020B0600070205080204" pitchFamily="50" charset="-128"/>
                  <a:cs typeface="Arial" panose="020B0604020202020204" pitchFamily="34" charset="0"/>
                </a:rPr>
                <a:t>】</a:t>
              </a:r>
              <a:r>
                <a:rPr lang="ja-JP" altLang="en-US" sz="1200" dirty="0">
                  <a:latin typeface="ＭＳ Ｐゴシック" panose="020B0600070205080204" pitchFamily="50" charset="-128"/>
                  <a:cs typeface="Arial" panose="020B0604020202020204" pitchFamily="34" charset="0"/>
                </a:rPr>
                <a:t>を提出する場合のみ</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４．</a:t>
            </a:r>
            <a:r>
              <a:rPr lang="ja-JP" altLang="en-US" sz="1800" b="1" dirty="0">
                <a:latin typeface="ＭＳ Ｐゴシック" panose="020B0600070205080204" pitchFamily="50" charset="-128"/>
                <a:cs typeface="+mj-cs"/>
              </a:rPr>
              <a:t>添付資料</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４．３　</a:t>
            </a:r>
            <a:r>
              <a:rPr lang="ja-JP" altLang="en-US" sz="1800" b="1" dirty="0">
                <a:latin typeface="ＭＳ Ｐゴシック" panose="020B0600070205080204" pitchFamily="50" charset="-128"/>
                <a:cs typeface="+mj-cs"/>
              </a:rPr>
              <a:t>中小企業等である事の証明</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角丸四角形 9">
            <a:extLst>
              <a:ext uri="{FF2B5EF4-FFF2-40B4-BE49-F238E27FC236}">
                <a16:creationId xmlns:a16="http://schemas.microsoft.com/office/drawing/2014/main" id="{57A1165D-F3DE-F4AD-0029-81E290CF3409}"/>
              </a:ext>
            </a:extLst>
          </p:cNvPr>
          <p:cNvSpPr/>
          <p:nvPr/>
        </p:nvSpPr>
        <p:spPr>
          <a:xfrm>
            <a:off x="676588" y="2111374"/>
            <a:ext cx="6940708" cy="78581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10000"/>
              </a:spcBef>
              <a:defRPr/>
            </a:pPr>
            <a:r>
              <a:rPr lang="en-US" altLang="ja-JP" sz="1400" dirty="0">
                <a:solidFill>
                  <a:schemeClr val="tx1"/>
                </a:solidFill>
                <a:latin typeface="ＭＳ Ｐゴシック" panose="020B0600070205080204" pitchFamily="50" charset="-128"/>
                <a:ea typeface="ＭＳ Ｐゴシック" panose="020B0600070205080204" pitchFamily="50" charset="-128"/>
              </a:rPr>
              <a:t>【</a:t>
            </a:r>
            <a:r>
              <a:rPr lang="ja-JP" altLang="en-US" sz="1400" dirty="0">
                <a:solidFill>
                  <a:schemeClr val="tx1"/>
                </a:solidFill>
                <a:latin typeface="ＭＳ Ｐゴシック" panose="020B0600070205080204" pitchFamily="50" charset="-128"/>
                <a:ea typeface="ＭＳ Ｐゴシック" panose="020B0600070205080204" pitchFamily="50" charset="-128"/>
              </a:rPr>
              <a:t>資料内容</a:t>
            </a:r>
            <a:r>
              <a:rPr lang="en-US" altLang="ja-JP" sz="1400" dirty="0">
                <a:solidFill>
                  <a:schemeClr val="tx1"/>
                </a:solidFill>
                <a:latin typeface="ＭＳ Ｐゴシック" panose="020B0600070205080204" pitchFamily="50" charset="-128"/>
                <a:ea typeface="ＭＳ Ｐゴシック" panose="020B0600070205080204" pitchFamily="50" charset="-128"/>
              </a:rPr>
              <a:t>】</a:t>
            </a:r>
          </a:p>
          <a:p>
            <a:pPr eaLnBrk="1" hangingPunct="1">
              <a:spcBef>
                <a:spcPct val="10000"/>
              </a:spcBef>
              <a:defRPr/>
            </a:pPr>
            <a:r>
              <a:rPr lang="ja-JP" altLang="en-US" sz="1400" dirty="0">
                <a:solidFill>
                  <a:schemeClr val="tx1"/>
                </a:solidFill>
                <a:latin typeface="ＭＳ Ｐゴシック" panose="020B0600070205080204" pitchFamily="50" charset="-128"/>
                <a:ea typeface="ＭＳ Ｐゴシック" panose="020B0600070205080204" pitchFamily="50" charset="-128"/>
              </a:rPr>
              <a:t>・直近の法人税申告書別表１　</a:t>
            </a:r>
          </a:p>
        </p:txBody>
      </p:sp>
    </p:spTree>
    <p:extLst>
      <p:ext uri="{BB962C8B-B14F-4D97-AF65-F5344CB8AC3E}">
        <p14:creationId xmlns:p14="http://schemas.microsoft.com/office/powerpoint/2010/main" val="1789733338"/>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テキスト ボックス 3"/>
          <p:cNvSpPr txBox="1">
            <a:spLocks noChangeArrowheads="1"/>
          </p:cNvSpPr>
          <p:nvPr/>
        </p:nvSpPr>
        <p:spPr bwMode="auto">
          <a:xfrm>
            <a:off x="3717925" y="260350"/>
            <a:ext cx="24177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0"/>
              </a:spcBef>
              <a:buClrTx/>
              <a:buSzTx/>
              <a:buFontTx/>
              <a:buNone/>
            </a:pPr>
            <a:r>
              <a:rPr lang="ja-JP" altLang="en-US" sz="2400">
                <a:latin typeface="Arial" panose="020B0604020202020204" pitchFamily="34" charset="0"/>
                <a:cs typeface="Arial" panose="020B0604020202020204" pitchFamily="34" charset="0"/>
              </a:rPr>
              <a:t>＜　目　次　＞</a:t>
            </a:r>
            <a:r>
              <a:rPr lang="ja-JP" altLang="en-US" sz="1800">
                <a:latin typeface="Arial" panose="020B0604020202020204" pitchFamily="34" charset="0"/>
                <a:cs typeface="Arial" panose="020B0604020202020204" pitchFamily="34" charset="0"/>
              </a:rPr>
              <a:t>　</a:t>
            </a:r>
            <a:endParaRPr lang="en-US" altLang="ja-JP" sz="1800">
              <a:latin typeface="Arial" panose="020B0604020202020204" pitchFamily="34" charset="0"/>
              <a:cs typeface="Arial" panose="020B0604020202020204" pitchFamily="34" charset="0"/>
            </a:endParaRPr>
          </a:p>
        </p:txBody>
      </p:sp>
      <p:sp>
        <p:nvSpPr>
          <p:cNvPr id="3075" name="テキスト ボックス 5"/>
          <p:cNvSpPr txBox="1">
            <a:spLocks noChangeArrowheads="1"/>
          </p:cNvSpPr>
          <p:nvPr/>
        </p:nvSpPr>
        <p:spPr bwMode="auto">
          <a:xfrm>
            <a:off x="500717" y="1197496"/>
            <a:ext cx="8813800" cy="501675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1440" tIns="45720" rIns="91440" bIns="45720" anchor="t">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１．事業の実施方針等</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１．１</a:t>
            </a:r>
            <a:r>
              <a:rPr lang="ja-JP" altLang="en-US" sz="1600" dirty="0">
                <a:latin typeface="ＭＳ Ｐゴシック" panose="020B0600070205080204" pitchFamily="50" charset="-128"/>
                <a:ea typeface="ＭＳ Ｐゴシック" panose="020B0600070205080204" pitchFamily="50" charset="-128"/>
                <a:cs typeface="Arial" panose="020B0604020202020204" pitchFamily="34" charset="0"/>
              </a:rPr>
              <a:t>　事業実施の基本方針、業務内容等</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・・・・・１</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１．２　</a:t>
            </a:r>
            <a:r>
              <a:rPr lang="zh-TW" altLang="en-US" sz="1600" dirty="0">
                <a:latin typeface="Arial" charset="0"/>
                <a:cs typeface="Arial" panose="020B0604020202020204" pitchFamily="34" charset="0"/>
              </a:rPr>
              <a:t>事業実施方法</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・・・・・２</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１．３</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事業実施計画</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・・・・・３</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２．組織の経験・能力等</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mn-ea"/>
                <a:ea typeface="+mn-ea"/>
                <a:cs typeface="Arial" panose="020B0604020202020204" pitchFamily="34" charset="0"/>
              </a:rPr>
              <a:t>２．１　</a:t>
            </a:r>
            <a:r>
              <a:rPr lang="ja-JP" altLang="en-US" sz="1600" dirty="0">
                <a:latin typeface="Arial" charset="0"/>
                <a:cs typeface="Arial" panose="020B0604020202020204" pitchFamily="34" charset="0"/>
              </a:rPr>
              <a:t>類似事業の経験、専門知識等</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・・・・・４</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２．２　組織としての事業実施能力</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・・・・・５</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２．３　</a:t>
            </a:r>
            <a:r>
              <a:rPr lang="zh-TW" altLang="en-US" sz="1600" dirty="0">
                <a:latin typeface="Arial" charset="0"/>
                <a:cs typeface="Arial" panose="020B0604020202020204" pitchFamily="34" charset="0"/>
              </a:rPr>
              <a:t>事業実施体制</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・・・・・６</a:t>
            </a:r>
            <a:endParaRPr lang="en-US" altLang="ja-JP" sz="1600" dirty="0">
              <a:latin typeface="Arial" charset="0"/>
              <a:cs typeface="Arial" panose="020B0604020202020204" pitchFamily="34" charset="0"/>
            </a:endParaRPr>
          </a:p>
          <a:p>
            <a:pPr defTabSz="874713" eaLnBrk="1" hangingPunct="1">
              <a:spcBef>
                <a:spcPct val="0"/>
              </a:spcBef>
              <a:buFont typeface="Arial" charset="0"/>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２．４　ワーク･ライフ・バランス等の推進に関する指標</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・・・・・７</a:t>
            </a:r>
            <a:endParaRPr lang="en-US" altLang="ja-JP" sz="1600" dirty="0">
              <a:latin typeface="Arial" charset="0"/>
              <a:cs typeface="Arial" panose="020B0604020202020204" pitchFamily="34" charset="0"/>
            </a:endParaRPr>
          </a:p>
          <a:p>
            <a:pPr defTabSz="874713" eaLnBrk="1" hangingPunct="1">
              <a:spcBef>
                <a:spcPct val="0"/>
              </a:spcBef>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２．５　賃上げの実施表明</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・・・・・８</a:t>
            </a:r>
            <a:endParaRPr lang="en-US" altLang="ja-JP" sz="1600" dirty="0">
              <a:latin typeface="Arial" charset="0"/>
              <a:cs typeface="Arial" panose="020B0604020202020204" pitchFamily="34" charset="0"/>
            </a:endParaRPr>
          </a:p>
          <a:p>
            <a:pPr defTabSz="874713" eaLnBrk="1" hangingPunct="1">
              <a:spcBef>
                <a:spcPct val="0"/>
              </a:spcBef>
              <a:buNone/>
              <a:tabLst>
                <a:tab pos="6719888" algn="l"/>
                <a:tab pos="6816725" algn="l"/>
              </a:tabLst>
              <a:defRPr/>
            </a:pPr>
            <a:r>
              <a:rPr lang="ja-JP" altLang="en-US" sz="1600" dirty="0">
                <a:latin typeface="Arial" charset="0"/>
                <a:cs typeface="Arial" panose="020B0604020202020204" pitchFamily="34" charset="0"/>
              </a:rPr>
              <a:t>　</a:t>
            </a:r>
            <a:endParaRPr lang="en-US" altLang="ja-JP" sz="1600" dirty="0">
              <a:latin typeface="Arial" charset="0"/>
              <a:cs typeface="Arial" panose="020B0604020202020204" pitchFamily="34" charset="0"/>
            </a:endParaRPr>
          </a:p>
          <a:p>
            <a:pPr defTabSz="874713" eaLnBrk="1" hangingPunct="1">
              <a:spcBef>
                <a:spcPct val="0"/>
              </a:spcBef>
              <a:buNone/>
              <a:tabLst>
                <a:tab pos="6719888" algn="l"/>
                <a:tab pos="6816725" algn="l"/>
              </a:tabLst>
              <a:defRPr/>
            </a:pPr>
            <a:r>
              <a:rPr lang="ja-JP" altLang="en-US" sz="1600" dirty="0">
                <a:latin typeface="Arial" charset="0"/>
                <a:cs typeface="Arial" panose="020B0604020202020204" pitchFamily="34" charset="0"/>
              </a:rPr>
              <a:t>３．業務従事者の経験・能力</a:t>
            </a:r>
            <a:endParaRPr lang="en-US" altLang="ja-JP" sz="1600" dirty="0">
              <a:latin typeface="Arial" charset="0"/>
              <a:cs typeface="Arial" panose="020B0604020202020204" pitchFamily="34" charset="0"/>
            </a:endParaRPr>
          </a:p>
          <a:p>
            <a:pPr defTabSz="874713" eaLnBrk="1" hangingPunct="1">
              <a:spcBef>
                <a:spcPct val="0"/>
              </a:spcBef>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３．１　事業に関する知見・知識・専門性等</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・・・・・９</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３．２　類似事業の経験、資格等</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・・・・・１０</a:t>
            </a:r>
            <a:endParaRPr lang="en-US" altLang="ja-JP" sz="1600" dirty="0">
              <a:latin typeface="Arial" charset="0"/>
              <a:cs typeface="Arial" panose="020B0604020202020204" pitchFamily="34" charset="0"/>
            </a:endParaRPr>
          </a:p>
          <a:p>
            <a:pPr defTabSz="874713" eaLnBrk="1" hangingPunct="1">
              <a:spcBef>
                <a:spcPct val="0"/>
              </a:spcBef>
              <a:buFontTx/>
              <a:buNone/>
              <a:tabLst>
                <a:tab pos="6719888" algn="l"/>
                <a:tab pos="6816725" algn="l"/>
              </a:tabLst>
              <a:defRPr/>
            </a:pPr>
            <a:endParaRPr lang="ja-JP" altLang="en-US" sz="1600" dirty="0">
              <a:latin typeface="Arial" charset="0"/>
              <a:cs typeface="Arial" panose="020B0604020202020204" pitchFamily="34" charset="0"/>
            </a:endParaRPr>
          </a:p>
          <a:p>
            <a:pPr defTabSz="874713" eaLnBrk="1" hangingPunct="1">
              <a:spcBef>
                <a:spcPct val="0"/>
              </a:spcBef>
              <a:buFont typeface="Arial" charset="0"/>
              <a:buNone/>
              <a:tabLst>
                <a:tab pos="6719888" algn="l"/>
                <a:tab pos="6816725" algn="l"/>
              </a:tabLst>
              <a:defRPr/>
            </a:pPr>
            <a:r>
              <a:rPr lang="ja-JP" altLang="en-US" sz="1600" dirty="0">
                <a:latin typeface="Arial" charset="0"/>
                <a:cs typeface="Arial" panose="020B0604020202020204" pitchFamily="34" charset="0"/>
              </a:rPr>
              <a:t>４．添付資料</a:t>
            </a:r>
            <a:br>
              <a:rPr lang="en-US" altLang="ja-JP" sz="1600" dirty="0">
                <a:latin typeface="Arial" charset="0"/>
                <a:cs typeface="Arial" panose="020B0604020202020204" pitchFamily="34" charset="0"/>
              </a:rPr>
            </a:b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４．１　事業実施に係る工数</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・・・・・１１</a:t>
            </a:r>
            <a:endParaRPr lang="en-US" altLang="ja-JP" sz="1600" dirty="0">
              <a:latin typeface="Arial" charset="0"/>
              <a:cs typeface="Arial" panose="020B0604020202020204" pitchFamily="34" charset="0"/>
            </a:endParaRPr>
          </a:p>
          <a:p>
            <a:pPr defTabSz="874713" eaLnBrk="1" hangingPunct="1">
              <a:spcBef>
                <a:spcPct val="0"/>
              </a:spcBef>
              <a:buFont typeface="Arial" charset="0"/>
              <a:buNone/>
              <a:tabLst>
                <a:tab pos="6719888" algn="l"/>
                <a:tab pos="6816725" algn="l"/>
              </a:tabLst>
              <a:defRPr/>
            </a:pPr>
            <a:r>
              <a:rPr lang="ja-JP" altLang="en-US" sz="1600" dirty="0">
                <a:latin typeface="Arial" charset="0"/>
                <a:cs typeface="Arial" panose="020B0604020202020204" pitchFamily="34" charset="0"/>
              </a:rPr>
              <a:t>　</a:t>
            </a:r>
            <a:r>
              <a:rPr lang="en-US" altLang="ja-JP" sz="1600" dirty="0">
                <a:latin typeface="Arial" charset="0"/>
                <a:cs typeface="Arial" panose="020B0604020202020204" pitchFamily="34" charset="0"/>
              </a:rPr>
              <a:t>【</a:t>
            </a:r>
            <a:r>
              <a:rPr lang="ja-JP" altLang="en-US" sz="1600" dirty="0">
                <a:latin typeface="Arial" charset="0"/>
                <a:cs typeface="Arial" panose="020B0604020202020204" pitchFamily="34" charset="0"/>
              </a:rPr>
              <a:t>４．２　実施体制及び担当者略歴</a:t>
            </a:r>
            <a:r>
              <a:rPr lang="en-US" altLang="ja-JP" sz="1600" dirty="0">
                <a:latin typeface="Arial" charset="0"/>
                <a:cs typeface="Arial" panose="020B0604020202020204" pitchFamily="34" charset="0"/>
              </a:rPr>
              <a:t>】	</a:t>
            </a:r>
            <a:r>
              <a:rPr lang="ja-JP" altLang="en-US" sz="1600" dirty="0">
                <a:latin typeface="Arial" charset="0"/>
                <a:cs typeface="Arial" panose="020B0604020202020204" pitchFamily="34" charset="0"/>
              </a:rPr>
              <a:t>・・・・・１２</a:t>
            </a:r>
            <a:endParaRPr lang="en-US" altLang="ja-JP" sz="1600" dirty="0">
              <a:latin typeface="Arial" charset="0"/>
              <a:cs typeface="Arial" panose="020B0604020202020204" pitchFamily="34" charset="0"/>
            </a:endParaRPr>
          </a:p>
          <a:p>
            <a:pPr defTabSz="874713" eaLnBrk="1" hangingPunct="1">
              <a:spcBef>
                <a:spcPct val="0"/>
              </a:spcBef>
              <a:buFont typeface="Arial" charset="0"/>
              <a:buNone/>
              <a:tabLst>
                <a:tab pos="6719888" algn="l"/>
                <a:tab pos="6816725" algn="l"/>
              </a:tabLst>
              <a:defRPr/>
            </a:pPr>
            <a:r>
              <a:rPr lang="ja-JP" altLang="en-US" sz="1600" dirty="0">
                <a:latin typeface="Arial"/>
                <a:ea typeface="ＭＳ Ｐゴシック"/>
                <a:cs typeface="Arial"/>
              </a:rPr>
              <a:t>　</a:t>
            </a:r>
            <a:r>
              <a:rPr lang="en-US" altLang="ja-JP" sz="1600" dirty="0">
                <a:latin typeface="Arial"/>
                <a:ea typeface="ＭＳ Ｐゴシック"/>
                <a:cs typeface="Arial"/>
              </a:rPr>
              <a:t>【</a:t>
            </a:r>
            <a:r>
              <a:rPr lang="ja-JP" altLang="en-US" sz="1600" dirty="0">
                <a:latin typeface="Arial"/>
                <a:ea typeface="ＭＳ Ｐゴシック"/>
                <a:cs typeface="Arial"/>
              </a:rPr>
              <a:t>４．３　中小企業等であることの証明</a:t>
            </a:r>
            <a:r>
              <a:rPr lang="en-US" altLang="ja-JP" sz="1600" dirty="0">
                <a:latin typeface="Arial"/>
                <a:ea typeface="ＭＳ Ｐゴシック"/>
                <a:cs typeface="Arial"/>
              </a:rPr>
              <a:t>】</a:t>
            </a:r>
            <a:r>
              <a:rPr lang="ja-JP" altLang="en-US" sz="1600" dirty="0">
                <a:latin typeface="Arial"/>
                <a:ea typeface="ＭＳ Ｐゴシック"/>
                <a:cs typeface="Arial"/>
              </a:rPr>
              <a:t>　　　　　　　　　　　　　　　　　　　　　　　　  ・・・・・１３ </a:t>
            </a:r>
            <a:r>
              <a:rPr lang="en-US" altLang="ja-JP" sz="1600" dirty="0">
                <a:latin typeface="ＭＳ Ｐゴシック"/>
                <a:ea typeface="ＭＳ Ｐゴシック"/>
                <a:cs typeface="+mj-cs"/>
              </a:rPr>
              <a:t>	</a:t>
            </a:r>
            <a:endParaRPr lang="en-US" altLang="ja-JP" sz="1600" dirty="0">
              <a:latin typeface="ＭＳ Ｐゴシック"/>
              <a:ea typeface="ＭＳ Ｐゴシック"/>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a:latin typeface="Arial" panose="020B0604020202020204" pitchFamily="34" charset="0"/>
              </a:rPr>
              <a:t>１</a:t>
            </a:r>
            <a:endParaRPr kumimoji="0" lang="en-GB" altLang="ja-JP" sz="1600">
              <a:latin typeface="Arial" panose="020B0604020202020204" pitchFamily="34" charset="0"/>
            </a:endParaRPr>
          </a:p>
        </p:txBody>
      </p:sp>
      <p:sp>
        <p:nvSpPr>
          <p:cNvPr id="19459" name="Rectangle 3"/>
          <p:cNvSpPr>
            <a:spLocks noGrp="1" noChangeArrowheads="1"/>
          </p:cNvSpPr>
          <p:nvPr>
            <p:ph sz="quarter" idx="4294967295"/>
          </p:nvPr>
        </p:nvSpPr>
        <p:spPr>
          <a:xfrm>
            <a:off x="504825" y="1847850"/>
            <a:ext cx="5311775" cy="4533900"/>
          </a:xfrm>
        </p:spPr>
        <p:txBody>
          <a:bodyPr/>
          <a:lstStyle/>
          <a:p>
            <a:pPr marL="0" indent="0" eaLnBrk="1" hangingPunct="1">
              <a:buFont typeface="Wingdings 3" panose="05040102010807070707" pitchFamily="18" charset="2"/>
              <a:buNone/>
            </a:pPr>
            <a:r>
              <a:rPr lang="ja-JP" altLang="en-US" dirty="0"/>
              <a:t>事業の目的・内容</a:t>
            </a:r>
          </a:p>
          <a:p>
            <a:pPr marL="0" indent="0" eaLnBrk="1" hangingPunct="1">
              <a:buFont typeface="Wingdings 3" panose="05040102010807070707" pitchFamily="18" charset="2"/>
              <a:buNone/>
            </a:pPr>
            <a:endParaRPr lang="ja-JP" altLang="en-US" dirty="0"/>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kumimoji="0" lang="ja-JP" altLang="en-US" sz="1200" dirty="0">
                  <a:latin typeface="Arial" panose="020B0604020202020204" pitchFamily="34" charset="0"/>
                  <a:cs typeface="Arial" panose="020B0604020202020204" pitchFamily="34" charset="0"/>
                </a:rPr>
                <a:t>事業の目的、内容について具体的に記述する。</a:t>
              </a:r>
              <a:r>
                <a:rPr lang="ja-JP" altLang="en-US" sz="1200" dirty="0">
                  <a:cs typeface="Arial" panose="020B0604020202020204" pitchFamily="34" charset="0"/>
                </a:rPr>
                <a:t>（仕様書で示した「３．事業内容（１）～（４）」について個別に記載すること</a:t>
              </a:r>
              <a:r>
                <a:rPr lang="ja-JP" altLang="en-US" sz="1000" dirty="0">
                  <a:cs typeface="Arial" panose="020B0604020202020204" pitchFamily="34" charset="0"/>
                </a:rPr>
                <a:t>）</a:t>
              </a:r>
            </a:p>
          </p:txBody>
        </p:sp>
      </p:grpSp>
      <p:sp>
        <p:nvSpPr>
          <p:cNvPr id="11" name="AutoShape 6"/>
          <p:cNvSpPr>
            <a:spLocks noChangeArrowheads="1"/>
          </p:cNvSpPr>
          <p:nvPr/>
        </p:nvSpPr>
        <p:spPr bwMode="auto">
          <a:xfrm>
            <a:off x="503641" y="4436319"/>
            <a:ext cx="5916721" cy="1296144"/>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加点評価の観点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・仕様書に示した内容以外の独自の提案がなされているか。</a:t>
            </a:r>
            <a:endParaRPr lang="en-US" altLang="ja-JP" sz="1600" dirty="0">
              <a:latin typeface="+mn-lt"/>
              <a:ea typeface="+mn-ea"/>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・実施内容に創意工夫がみられるか。</a:t>
            </a:r>
            <a:endParaRPr lang="en-US" altLang="ja-JP" sz="1600" dirty="0">
              <a:latin typeface="+mn-lt"/>
              <a:ea typeface="+mn-ea"/>
              <a:cs typeface="Arial" panose="020B0604020202020204" pitchFamily="34" charset="0"/>
            </a:endParaRPr>
          </a:p>
        </p:txBody>
      </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１．</a:t>
            </a:r>
            <a:r>
              <a:rPr lang="ja-JP" altLang="en-US" b="1" dirty="0">
                <a:latin typeface="ＭＳ Ｐゴシック" panose="020B0600070205080204" pitchFamily="50" charset="-128"/>
                <a:cs typeface="Arial" panose="020B0604020202020204" pitchFamily="34" charset="0"/>
              </a:rPr>
              <a:t>事業の実施方針等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１．１　事業実施の基本方針、業務内容等</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3" name="角丸四角形 2"/>
          <p:cNvSpPr/>
          <p:nvPr/>
        </p:nvSpPr>
        <p:spPr>
          <a:xfrm>
            <a:off x="474188" y="2708920"/>
            <a:ext cx="6557540" cy="12961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50000"/>
              </a:spcBef>
              <a:buFont typeface="Wingdings" panose="05000000000000000000" pitchFamily="2" charset="2"/>
              <a:buNone/>
              <a:defRPr/>
            </a:pPr>
            <a:r>
              <a:rPr lang="en-US" altLang="ja-JP" sz="1600" dirty="0">
                <a:solidFill>
                  <a:schemeClr val="tx1"/>
                </a:solidFill>
              </a:rPr>
              <a:t>【</a:t>
            </a:r>
            <a:r>
              <a:rPr lang="ja-JP" altLang="en-US" sz="1600" dirty="0">
                <a:solidFill>
                  <a:schemeClr val="tx1"/>
                </a:solidFill>
              </a:rPr>
              <a:t>基礎点評価の観点</a:t>
            </a:r>
            <a:r>
              <a:rPr lang="en-US" altLang="ja-JP" sz="1600" dirty="0">
                <a:solidFill>
                  <a:schemeClr val="tx1"/>
                </a:solidFill>
              </a:rPr>
              <a:t>】</a:t>
            </a: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・仕様書に記載の目的との整合性がとれているか。</a:t>
            </a:r>
            <a:endParaRPr lang="en-US" altLang="ja-JP" sz="1600" dirty="0">
              <a:solidFill>
                <a:schemeClr val="tx1"/>
              </a:solidFill>
            </a:endParaRP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・仕様書に記載の内容について全て提案されているか。</a:t>
            </a:r>
            <a:endParaRPr lang="en-US" altLang="ja-JP" sz="1600" dirty="0">
              <a:solidFill>
                <a:schemeClr val="tx1"/>
              </a:solidFill>
            </a:endParaRP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・偏った内容になっていないか。</a:t>
            </a:r>
            <a:endParaRPr lang="en-US" altLang="ja-JP" sz="2800" dirty="0">
              <a:solidFill>
                <a:schemeClr val="tx1"/>
              </a:solidFill>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２</a:t>
            </a:r>
            <a:endParaRPr kumimoji="0" lang="en-GB" altLang="ja-JP" sz="1600" dirty="0">
              <a:latin typeface="Arial" panose="020B0604020202020204" pitchFamily="34" charset="0"/>
            </a:endParaRPr>
          </a:p>
        </p:txBody>
      </p:sp>
      <p:sp>
        <p:nvSpPr>
          <p:cNvPr id="19459" name="Rectangle 3"/>
          <p:cNvSpPr>
            <a:spLocks noGrp="1" noChangeArrowheads="1"/>
          </p:cNvSpPr>
          <p:nvPr>
            <p:ph sz="quarter" idx="4294967295"/>
          </p:nvPr>
        </p:nvSpPr>
        <p:spPr>
          <a:xfrm>
            <a:off x="504825" y="1847850"/>
            <a:ext cx="5311775" cy="4533900"/>
          </a:xfrm>
        </p:spPr>
        <p:txBody>
          <a:bodyPr/>
          <a:lstStyle/>
          <a:p>
            <a:pPr marL="0" indent="0" eaLnBrk="1" hangingPunct="1">
              <a:buFont typeface="Wingdings 3" panose="05040102010807070707" pitchFamily="18" charset="2"/>
              <a:buNone/>
            </a:pPr>
            <a:r>
              <a:rPr lang="ja-JP" altLang="en-US" dirty="0"/>
              <a:t>事業の目的・内容</a:t>
            </a:r>
          </a:p>
          <a:p>
            <a:pPr marL="0" indent="0" eaLnBrk="1" hangingPunct="1">
              <a:buFont typeface="Wingdings 3" panose="05040102010807070707" pitchFamily="18" charset="2"/>
              <a:buNone/>
            </a:pPr>
            <a:endParaRPr lang="ja-JP" altLang="en-US" dirty="0"/>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endParaRPr lang="en-US" altLang="ja-JP" sz="1200" dirty="0">
                <a:cs typeface="Arial" panose="020B0604020202020204" pitchFamily="34" charset="0"/>
              </a:endParaRPr>
            </a:p>
            <a:p>
              <a:pPr marL="0" indent="0" eaLnBrk="1" hangingPunct="1">
                <a:spcBef>
                  <a:spcPct val="0"/>
                </a:spcBef>
                <a:buClrTx/>
                <a:buSzTx/>
                <a:buNone/>
              </a:pPr>
              <a:r>
                <a:rPr lang="ja-JP" altLang="en-US" sz="1200" dirty="0">
                  <a:cs typeface="Arial" panose="020B0604020202020204" pitchFamily="34" charset="0"/>
                </a:rPr>
                <a:t>事業実施方法について具体的に記述する</a:t>
              </a:r>
              <a:r>
                <a:rPr kumimoji="0" lang="ja-JP" altLang="en-US" sz="1200" dirty="0">
                  <a:latin typeface="Arial" panose="020B0604020202020204" pitchFamily="34" charset="0"/>
                  <a:cs typeface="Arial" panose="020B0604020202020204" pitchFamily="34" charset="0"/>
                </a:rPr>
                <a:t>。</a:t>
              </a:r>
              <a:r>
                <a:rPr lang="ja-JP" altLang="en-US" sz="1200" dirty="0">
                  <a:cs typeface="Arial" panose="020B0604020202020204" pitchFamily="34" charset="0"/>
                </a:rPr>
                <a:t>（仕様書で示した「３．事業内容（１）～（４）」について個別に記載すること）</a:t>
              </a:r>
            </a:p>
            <a:p>
              <a:pPr marL="0" indent="0" eaLnBrk="1" hangingPunct="1">
                <a:spcBef>
                  <a:spcPct val="0"/>
                </a:spcBef>
                <a:buClrTx/>
                <a:buSzTx/>
                <a:buNone/>
              </a:pPr>
              <a:endParaRPr lang="ja-JP" altLang="en-US" sz="1000" dirty="0">
                <a:cs typeface="Arial" panose="020B0604020202020204" pitchFamily="34" charset="0"/>
              </a:endParaRPr>
            </a:p>
          </p:txBody>
        </p:sp>
      </p:grpSp>
      <p:sp>
        <p:nvSpPr>
          <p:cNvPr id="11" name="AutoShape 6"/>
          <p:cNvSpPr>
            <a:spLocks noChangeArrowheads="1"/>
          </p:cNvSpPr>
          <p:nvPr/>
        </p:nvSpPr>
        <p:spPr bwMode="auto">
          <a:xfrm>
            <a:off x="503641" y="4436319"/>
            <a:ext cx="5916721" cy="1296144"/>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加点評価の観点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・成果を高めるための創意工夫がみられるか。</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・効率的・効果的な提案がされているか。</a:t>
            </a:r>
          </a:p>
        </p:txBody>
      </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１．</a:t>
            </a:r>
            <a:r>
              <a:rPr lang="ja-JP" altLang="en-US" b="1" dirty="0">
                <a:latin typeface="ＭＳ Ｐゴシック" panose="020B0600070205080204" pitchFamily="50" charset="-128"/>
                <a:cs typeface="Arial" panose="020B0604020202020204" pitchFamily="34" charset="0"/>
              </a:rPr>
              <a:t>事業の実施方針等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１．２　</a:t>
            </a:r>
            <a:r>
              <a:rPr lang="zh-TW" altLang="en-US" b="1" dirty="0">
                <a:latin typeface="ＭＳ Ｐゴシック" panose="020B0600070205080204" pitchFamily="50" charset="-128"/>
                <a:cs typeface="+mj-cs"/>
              </a:rPr>
              <a:t>事業実施方法</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3" name="角丸四角形 2"/>
          <p:cNvSpPr/>
          <p:nvPr/>
        </p:nvSpPr>
        <p:spPr>
          <a:xfrm>
            <a:off x="474188" y="2708920"/>
            <a:ext cx="6557540" cy="12961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solidFill>
                  <a:schemeClr val="tx1"/>
                </a:solidFill>
              </a:rPr>
              <a:t>【</a:t>
            </a:r>
            <a:r>
              <a:rPr lang="ja-JP" altLang="en-US" sz="1600" dirty="0">
                <a:solidFill>
                  <a:schemeClr val="tx1"/>
                </a:solidFill>
              </a:rPr>
              <a:t>基礎点評価の観点</a:t>
            </a:r>
            <a:r>
              <a:rPr lang="en-US" altLang="ja-JP" sz="1600" dirty="0">
                <a:solidFill>
                  <a:schemeClr val="tx1"/>
                </a:solidFill>
              </a:rPr>
              <a:t>】</a:t>
            </a: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・実施内容と整合性がとれているか。</a:t>
            </a:r>
            <a:endParaRPr lang="en-US" altLang="ja-JP" sz="1600" dirty="0">
              <a:solidFill>
                <a:schemeClr val="tx1"/>
              </a:solidFill>
            </a:endParaRP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・実施方法は明確であり、妥当なものであるか。</a:t>
            </a:r>
            <a:endParaRPr lang="en-US" altLang="ja-JP" sz="1600" dirty="0">
              <a:solidFill>
                <a:schemeClr val="tx1"/>
              </a:solidFill>
            </a:endParaRPr>
          </a:p>
        </p:txBody>
      </p:sp>
    </p:spTree>
    <p:extLst>
      <p:ext uri="{BB962C8B-B14F-4D97-AF65-F5344CB8AC3E}">
        <p14:creationId xmlns:p14="http://schemas.microsoft.com/office/powerpoint/2010/main" val="177793759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３</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kumimoji="0" lang="ja-JP" altLang="en-US" sz="1200" dirty="0">
                  <a:latin typeface="Arial" panose="020B0604020202020204" pitchFamily="34" charset="0"/>
                  <a:cs typeface="Arial" panose="020B0604020202020204" pitchFamily="34" charset="0"/>
                </a:rPr>
                <a:t>確実に成果をあげるために、応札者が行う事業実施計画（作業内容・スケジュール）について、主要なマイルストーンを記述し、提案したスケジュールの根拠を具体的・客観的に記述する。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１．</a:t>
            </a:r>
            <a:r>
              <a:rPr lang="ja-JP" altLang="en-US" b="1" dirty="0">
                <a:latin typeface="ＭＳ Ｐゴシック" panose="020B0600070205080204" pitchFamily="50" charset="-128"/>
                <a:cs typeface="Arial" panose="020B0604020202020204" pitchFamily="34" charset="0"/>
              </a:rPr>
              <a:t>事業の実施方針等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１．３　事業実施計画</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Rectangle 2">
            <a:extLst>
              <a:ext uri="{FF2B5EF4-FFF2-40B4-BE49-F238E27FC236}">
                <a16:creationId xmlns:a16="http://schemas.microsoft.com/office/drawing/2014/main" id="{34A76B05-EEE2-8B76-EB12-503F63703C72}"/>
              </a:ext>
            </a:extLst>
          </p:cNvPr>
          <p:cNvSpPr>
            <a:spLocks noChangeArrowheads="1"/>
          </p:cNvSpPr>
          <p:nvPr/>
        </p:nvSpPr>
        <p:spPr bwMode="auto">
          <a:xfrm>
            <a:off x="510833" y="1957711"/>
            <a:ext cx="8928100" cy="4329583"/>
          </a:xfrm>
          <a:prstGeom prst="rect">
            <a:avLst/>
          </a:prstGeom>
          <a:solidFill>
            <a:schemeClr val="bg1"/>
          </a:solidFill>
          <a:ln w="9525">
            <a:noFill/>
            <a:miter lim="800000"/>
            <a:headEnd/>
            <a:tailEnd/>
          </a:ln>
        </p:spPr>
        <p:txBody>
          <a:bodyPr/>
          <a:lstStyle>
            <a:lvl1pPr marL="342900" indent="-342900" eaLnBrk="0" hangingPunct="0">
              <a:defRPr>
                <a:solidFill>
                  <a:schemeClr val="tx1"/>
                </a:solidFill>
                <a:latin typeface="Arial" charset="0"/>
                <a:ea typeface="ＭＳ Ｐゴシック" pitchFamily="50" charset="-128"/>
              </a:defRPr>
            </a:lvl1pPr>
            <a:lvl2pPr marL="614363" indent="-342900" eaLnBrk="0" hangingPunct="0">
              <a:defRPr>
                <a:solidFill>
                  <a:schemeClr val="tx1"/>
                </a:solidFill>
                <a:latin typeface="Arial" charset="0"/>
                <a:ea typeface="ＭＳ Ｐゴシック" pitchFamily="50" charset="-128"/>
              </a:defRPr>
            </a:lvl2pPr>
            <a:lvl3pPr marL="874713" indent="-342900" eaLnBrk="0" hangingPunct="0">
              <a:defRPr>
                <a:solidFill>
                  <a:schemeClr val="tx1"/>
                </a:solidFill>
                <a:latin typeface="Arial" charset="0"/>
                <a:ea typeface="ＭＳ Ｐゴシック" pitchFamily="50" charset="-128"/>
              </a:defRPr>
            </a:lvl3pPr>
            <a:lvl4pPr marL="1600200" indent="-228600" eaLnBrk="0" hangingPunct="0">
              <a:defRPr>
                <a:solidFill>
                  <a:schemeClr val="tx1"/>
                </a:solidFill>
                <a:latin typeface="Arial" charset="0"/>
                <a:ea typeface="ＭＳ Ｐゴシック" pitchFamily="50" charset="-128"/>
              </a:defRPr>
            </a:lvl4pPr>
            <a:lvl5pPr marL="2057400" indent="-228600" eaLnBrk="0" hangingPunct="0">
              <a:defRPr>
                <a:solidFill>
                  <a:schemeClr val="tx1"/>
                </a:solidFill>
                <a:latin typeface="Arial" charset="0"/>
                <a:ea typeface="ＭＳ Ｐゴシック" pitchFamily="50" charset="-128"/>
              </a:defRPr>
            </a:lvl5pPr>
            <a:lvl6pPr marL="25146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6pPr>
            <a:lvl7pPr marL="29718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7pPr>
            <a:lvl8pPr marL="34290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8pPr>
            <a:lvl9pPr marL="3886200" indent="-228600" algn="ctr" eaLnBrk="0" fontAlgn="base" hangingPunct="0">
              <a:spcBef>
                <a:spcPct val="50000"/>
              </a:spcBef>
              <a:spcAft>
                <a:spcPct val="0"/>
              </a:spcAft>
              <a:buFont typeface="Wingdings" pitchFamily="2" charset="2"/>
              <a:defRPr>
                <a:solidFill>
                  <a:schemeClr val="tx1"/>
                </a:solidFill>
                <a:latin typeface="Arial" charset="0"/>
                <a:ea typeface="ＭＳ Ｐゴシック" pitchFamily="50" charset="-128"/>
              </a:defRPr>
            </a:lvl9pPr>
          </a:lstStyle>
          <a:p>
            <a:pPr>
              <a:spcBef>
                <a:spcPct val="10000"/>
              </a:spcBef>
              <a:buFont typeface="Wingdings" panose="05000000000000000000" pitchFamily="2" charset="2"/>
              <a:buChar char="n"/>
              <a:defRPr/>
            </a:pPr>
            <a:r>
              <a:rPr lang="ja-JP" altLang="en-US" sz="1600" b="1" u="sng" dirty="0"/>
              <a:t>スケジュール</a:t>
            </a:r>
            <a:endParaRPr lang="en-US" altLang="ja-JP" sz="1100" dirty="0"/>
          </a:p>
          <a:p>
            <a:pPr lvl="1">
              <a:spcBef>
                <a:spcPct val="10000"/>
              </a:spcBef>
              <a:buFont typeface="Wingdings" panose="05000000000000000000" pitchFamily="2" charset="2"/>
              <a:buNone/>
              <a:defRPr/>
            </a:pPr>
            <a:r>
              <a:rPr lang="ja-JP" altLang="en-US" sz="1400" dirty="0"/>
              <a:t>（以下の項目等を含めて記述）</a:t>
            </a:r>
            <a:endParaRPr lang="en-US" altLang="ja-JP" sz="1400" dirty="0"/>
          </a:p>
          <a:p>
            <a:pPr marL="442913" lvl="1" indent="-171450">
              <a:spcBef>
                <a:spcPct val="10000"/>
              </a:spcBef>
              <a:buFont typeface="Arial" panose="020B0604020202020204" pitchFamily="34" charset="0"/>
              <a:buChar char="•"/>
              <a:defRPr/>
            </a:pPr>
            <a:r>
              <a:rPr lang="ja-JP" altLang="en-US" sz="1400" dirty="0"/>
              <a:t>事業内容、担当者、開始日、終了日、作成資料名、マイルストーン</a:t>
            </a:r>
          </a:p>
          <a:p>
            <a:pPr lvl="1">
              <a:spcBef>
                <a:spcPct val="10000"/>
              </a:spcBef>
              <a:buFontTx/>
              <a:buChar char="•"/>
              <a:defRPr/>
            </a:pPr>
            <a:endParaRPr lang="ja-JP" altLang="en-US" sz="11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lvl="1">
              <a:spcBef>
                <a:spcPct val="10000"/>
              </a:spcBef>
              <a:buFontTx/>
              <a:buChar char="•"/>
              <a:defRPr/>
            </a:pPr>
            <a:endParaRPr lang="ja-JP" altLang="en-US" sz="1000" dirty="0"/>
          </a:p>
          <a:p>
            <a:pPr>
              <a:spcBef>
                <a:spcPct val="10000"/>
              </a:spcBef>
              <a:buFont typeface="Wingdings" panose="05000000000000000000" pitchFamily="2" charset="2"/>
              <a:buChar char="n"/>
              <a:defRPr/>
            </a:pPr>
            <a:endParaRPr lang="en-US" altLang="ja-JP" sz="1200" b="1" u="sng" dirty="0"/>
          </a:p>
          <a:p>
            <a:pPr>
              <a:spcBef>
                <a:spcPct val="10000"/>
              </a:spcBef>
              <a:buFont typeface="Wingdings" panose="05000000000000000000" pitchFamily="2" charset="2"/>
              <a:buChar char="n"/>
              <a:defRPr/>
            </a:pPr>
            <a:r>
              <a:rPr lang="ja-JP" altLang="en-US" sz="1600" b="1" u="sng" dirty="0"/>
              <a:t>工夫及び遅滞なく作業を完了するための工夫</a:t>
            </a:r>
          </a:p>
          <a:p>
            <a:pPr marL="703263" lvl="2" indent="-171450">
              <a:spcBef>
                <a:spcPct val="10000"/>
              </a:spcBef>
              <a:buFont typeface="Arial" panose="020B0604020202020204" pitchFamily="34" charset="0"/>
              <a:buChar char="•"/>
              <a:defRPr/>
            </a:pPr>
            <a:r>
              <a:rPr lang="ja-JP" altLang="en-US" sz="1400" dirty="0">
                <a:latin typeface="ＭＳ Ｐゴシック" panose="020B0600070205080204" pitchFamily="50" charset="-128"/>
              </a:rPr>
              <a:t>過去、</a:t>
            </a:r>
            <a:r>
              <a:rPr lang="en-US" altLang="ja-JP" sz="1400" dirty="0">
                <a:latin typeface="ＭＳ Ｐゴシック" panose="020B0600070205080204" pitchFamily="50" charset="-128"/>
              </a:rPr>
              <a:t>XXXX</a:t>
            </a:r>
            <a:r>
              <a:rPr lang="ja-JP" altLang="en-US" sz="1400" dirty="0">
                <a:latin typeface="ＭＳ Ｐゴシック" panose="020B0600070205080204" pitchFamily="50" charset="-128"/>
              </a:rPr>
              <a:t>にて利用したスケジュールをテンプレートにして、</a:t>
            </a:r>
            <a:endParaRPr lang="en-US" altLang="ja-JP" sz="1400" dirty="0">
              <a:latin typeface="ＭＳ Ｐゴシック" panose="020B0600070205080204" pitchFamily="50" charset="-128"/>
            </a:endParaRPr>
          </a:p>
          <a:p>
            <a:pPr marL="531813" lvl="2" indent="0">
              <a:spcBef>
                <a:spcPct val="10000"/>
              </a:spcBef>
              <a:defRPr/>
            </a:pPr>
            <a:r>
              <a:rPr lang="ja-JP" altLang="en-US" sz="1400" dirty="0">
                <a:latin typeface="ＭＳ Ｐゴシック" panose="020B0600070205080204" pitchFamily="50" charset="-128"/>
              </a:rPr>
              <a:t>　　スケジュールを作成した。</a:t>
            </a:r>
            <a:endParaRPr lang="en-US" altLang="ja-JP" sz="1400" dirty="0">
              <a:latin typeface="ＭＳ Ｐゴシック" panose="020B0600070205080204" pitchFamily="50" charset="-128"/>
            </a:endParaRPr>
          </a:p>
          <a:p>
            <a:pPr marL="703263" lvl="2" indent="-171450">
              <a:spcBef>
                <a:spcPct val="10000"/>
              </a:spcBef>
              <a:buFont typeface="Arial" panose="020B0604020202020204" pitchFamily="34" charset="0"/>
              <a:buChar char="•"/>
              <a:defRPr/>
            </a:pPr>
            <a:r>
              <a:rPr lang="en-US" altLang="ja-JP" sz="1400" dirty="0">
                <a:latin typeface="ＭＳ Ｐゴシック" panose="020B0600070205080204" pitchFamily="50" charset="-128"/>
              </a:rPr>
              <a:t>XXXXXXXXXXXXXXXXXXXXXXXXXXXX</a:t>
            </a:r>
            <a:endParaRPr lang="ja-JP" altLang="en-US" sz="1400" dirty="0">
              <a:latin typeface="ＭＳ Ｐゴシック" panose="020B0600070205080204" pitchFamily="50" charset="-128"/>
            </a:endParaRPr>
          </a:p>
          <a:p>
            <a:pPr marL="531813" lvl="2" indent="0">
              <a:spcBef>
                <a:spcPct val="10000"/>
              </a:spcBef>
              <a:defRPr/>
            </a:pPr>
            <a:endParaRPr lang="en-US" altLang="ja-JP" sz="1400" dirty="0">
              <a:latin typeface="ＭＳ Ｐゴシック" panose="020B0600070205080204" pitchFamily="50" charset="-128"/>
            </a:endParaRPr>
          </a:p>
        </p:txBody>
      </p:sp>
      <p:graphicFrame>
        <p:nvGraphicFramePr>
          <p:cNvPr id="4" name="Object 3">
            <a:extLst>
              <a:ext uri="{FF2B5EF4-FFF2-40B4-BE49-F238E27FC236}">
                <a16:creationId xmlns:a16="http://schemas.microsoft.com/office/drawing/2014/main" id="{AE08A172-5E99-EB67-A0CE-669B2CBEDF8C}"/>
              </a:ext>
            </a:extLst>
          </p:cNvPr>
          <p:cNvGraphicFramePr>
            <a:graphicFrameLocks noChangeAspect="1"/>
          </p:cNvGraphicFramePr>
          <p:nvPr>
            <p:extLst>
              <p:ext uri="{D42A27DB-BD31-4B8C-83A1-F6EECF244321}">
                <p14:modId xmlns:p14="http://schemas.microsoft.com/office/powerpoint/2010/main" val="733618670"/>
              </p:ext>
            </p:extLst>
          </p:nvPr>
        </p:nvGraphicFramePr>
        <p:xfrm>
          <a:off x="775538" y="2732263"/>
          <a:ext cx="6462727" cy="2352675"/>
        </p:xfrm>
        <a:graphic>
          <a:graphicData uri="http://schemas.openxmlformats.org/presentationml/2006/ole">
            <mc:AlternateContent xmlns:mc="http://schemas.openxmlformats.org/markup-compatibility/2006">
              <mc:Choice xmlns:v="urn:schemas-microsoft-com:vml" Requires="v">
                <p:oleObj name="ワークシート" r:id="rId3" imgW="11001811" imgH="4002173" progId="Excel.Sheet.8">
                  <p:embed/>
                </p:oleObj>
              </mc:Choice>
              <mc:Fallback>
                <p:oleObj name="ワークシート" r:id="rId3" imgW="11001811" imgH="4002173" progId="Excel.Sheet.8">
                  <p:embed/>
                  <p:pic>
                    <p:nvPicPr>
                      <p:cNvPr id="4" name="Object 3">
                        <a:extLst>
                          <a:ext uri="{FF2B5EF4-FFF2-40B4-BE49-F238E27FC236}">
                            <a16:creationId xmlns:a16="http://schemas.microsoft.com/office/drawing/2014/main" id="{AE08A172-5E99-EB67-A0CE-669B2CBEDF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5538" y="2732263"/>
                        <a:ext cx="6462727" cy="2352675"/>
                      </a:xfrm>
                      <a:prstGeom prst="rect">
                        <a:avLst/>
                      </a:prstGeom>
                      <a:noFill/>
                      <a:ln>
                        <a:noFill/>
                      </a:ln>
                      <a:effectLst/>
                    </p:spPr>
                  </p:pic>
                </p:oleObj>
              </mc:Fallback>
            </mc:AlternateContent>
          </a:graphicData>
        </a:graphic>
      </p:graphicFrame>
      <p:sp>
        <p:nvSpPr>
          <p:cNvPr id="5" name="AutoShape 10">
            <a:extLst>
              <a:ext uri="{FF2B5EF4-FFF2-40B4-BE49-F238E27FC236}">
                <a16:creationId xmlns:a16="http://schemas.microsoft.com/office/drawing/2014/main" id="{D0D9974E-1EAA-7656-2A5B-FB1FFBD67F49}"/>
              </a:ext>
            </a:extLst>
          </p:cNvPr>
          <p:cNvSpPr>
            <a:spLocks noChangeArrowheads="1"/>
          </p:cNvSpPr>
          <p:nvPr/>
        </p:nvSpPr>
        <p:spPr bwMode="auto">
          <a:xfrm>
            <a:off x="6031751" y="4680713"/>
            <a:ext cx="3671887" cy="648717"/>
          </a:xfrm>
          <a:prstGeom prst="roundRect">
            <a:avLst>
              <a:gd name="adj" fmla="val 16667"/>
            </a:avLst>
          </a:prstGeom>
          <a:solidFill>
            <a:schemeClr val="bg1"/>
          </a:solidFill>
          <a:ln w="19050">
            <a:solidFill>
              <a:schemeClr val="tx1"/>
            </a:solidFill>
            <a:round/>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基礎点評価の観点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・日程等に無理がなく、実現性はあるか。</a:t>
            </a:r>
            <a:endParaRPr lang="ja-JP" altLang="ja-JP" sz="1600" dirty="0">
              <a:latin typeface="+mn-lt"/>
              <a:ea typeface="+mn-ea"/>
              <a:cs typeface="Arial" panose="020B0604020202020204" pitchFamily="34" charset="0"/>
            </a:endParaRPr>
          </a:p>
        </p:txBody>
      </p:sp>
      <p:sp>
        <p:nvSpPr>
          <p:cNvPr id="6" name="AutoShape 9">
            <a:extLst>
              <a:ext uri="{FF2B5EF4-FFF2-40B4-BE49-F238E27FC236}">
                <a16:creationId xmlns:a16="http://schemas.microsoft.com/office/drawing/2014/main" id="{31F2DE78-D2E9-45F8-3D48-0095442E22DB}"/>
              </a:ext>
            </a:extLst>
          </p:cNvPr>
          <p:cNvSpPr>
            <a:spLocks noChangeArrowheads="1"/>
          </p:cNvSpPr>
          <p:nvPr/>
        </p:nvSpPr>
        <p:spPr bwMode="auto">
          <a:xfrm>
            <a:off x="6349321" y="5552950"/>
            <a:ext cx="3351213" cy="734344"/>
          </a:xfrm>
          <a:prstGeom prst="octagon">
            <a:avLst>
              <a:gd name="adj" fmla="val 35931"/>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加点評価の観点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・日程、手順等が効率的であるか。</a:t>
            </a:r>
          </a:p>
        </p:txBody>
      </p:sp>
      <p:sp>
        <p:nvSpPr>
          <p:cNvPr id="7" name="Text Box 121">
            <a:extLst>
              <a:ext uri="{FF2B5EF4-FFF2-40B4-BE49-F238E27FC236}">
                <a16:creationId xmlns:a16="http://schemas.microsoft.com/office/drawing/2014/main" id="{1827A329-7CBC-CBAE-08DF-43691E9FB0E3}"/>
              </a:ext>
            </a:extLst>
          </p:cNvPr>
          <p:cNvSpPr txBox="1">
            <a:spLocks noChangeArrowheads="1"/>
          </p:cNvSpPr>
          <p:nvPr/>
        </p:nvSpPr>
        <p:spPr bwMode="auto">
          <a:xfrm>
            <a:off x="7267602" y="2148735"/>
            <a:ext cx="1250950" cy="474662"/>
          </a:xfrm>
          <a:prstGeom prst="rect">
            <a:avLst/>
          </a:prstGeom>
          <a:solidFill>
            <a:schemeClr val="accent2"/>
          </a:solidFill>
          <a:ln w="6350" algn="ctr">
            <a:solidFill>
              <a:schemeClr val="tx1"/>
            </a:solidFill>
            <a:miter lim="800000"/>
            <a:headEnd/>
            <a:tailEnd type="none" w="lg" len="lg"/>
          </a:ln>
          <a:effectLst/>
        </p:spPr>
        <p:txBody>
          <a:bodyPr wrap="none" lIns="90000" tIns="46800" rIns="90000" bIns="46800" anchor="ctr"/>
          <a:lstStyle/>
          <a:p>
            <a:pPr algn="ctr" eaLnBrk="1" hangingPunct="1">
              <a:spcBef>
                <a:spcPct val="50000"/>
              </a:spcBef>
              <a:buFont typeface="Wingdings" panose="05000000000000000000" pitchFamily="2" charset="2"/>
              <a:buNone/>
              <a:defRPr/>
            </a:pPr>
            <a:r>
              <a:rPr lang="ja-JP" altLang="en-US" sz="2000" b="1" dirty="0">
                <a:effectLst>
                  <a:outerShdw blurRad="38100" dist="38100" dir="2700000" algn="tl">
                    <a:srgbClr val="FFFFFF"/>
                  </a:outerShdw>
                </a:effectLst>
                <a:latin typeface="Arial" charset="0"/>
              </a:rPr>
              <a:t>記述例</a:t>
            </a:r>
          </a:p>
        </p:txBody>
      </p:sp>
    </p:spTree>
    <p:extLst>
      <p:ext uri="{BB962C8B-B14F-4D97-AF65-F5344CB8AC3E}">
        <p14:creationId xmlns:p14="http://schemas.microsoft.com/office/powerpoint/2010/main" val="2473521287"/>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４</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0"/>
                </a:spcBef>
                <a:buClrTx/>
                <a:buSzTx/>
                <a:buFont typeface="Wingdings" panose="05000000000000000000" pitchFamily="2" charset="2"/>
                <a:buChar char="§"/>
              </a:pPr>
              <a:r>
                <a:rPr lang="ja-JP" altLang="en-US" sz="1200" dirty="0">
                  <a:latin typeface="ＭＳ Ｐゴシック" panose="020B0600070205080204" pitchFamily="50" charset="-128"/>
                  <a:cs typeface="Arial" panose="020B0604020202020204" pitchFamily="34" charset="0"/>
                </a:rPr>
                <a:t>事業を実施するに当たり、過去に官公庁以外も含めた、本領域におけるビジネスの実績がある場合、前述で提案した実績と矛盾の無いよう、その提供先、提供機関、実施概要、主たる業務実施担当者等を具体的・客観的に記述する。</a:t>
              </a:r>
              <a:endParaRPr lang="en-US" altLang="ja-JP" sz="1200" dirty="0">
                <a:latin typeface="ＭＳ Ｐゴシック" panose="020B0600070205080204" pitchFamily="50" charset="-128"/>
                <a:cs typeface="Arial" panose="020B0604020202020204" pitchFamily="34" charset="0"/>
              </a:endParaRPr>
            </a:p>
            <a:p>
              <a:pPr eaLnBrk="1" hangingPunct="1">
                <a:spcBef>
                  <a:spcPct val="0"/>
                </a:spcBef>
                <a:buClrTx/>
                <a:buSzTx/>
                <a:buFont typeface="Wingdings" panose="05000000000000000000" pitchFamily="2" charset="2"/>
                <a:buChar char="§"/>
              </a:pPr>
              <a:r>
                <a:rPr kumimoji="0" lang="ja-JP" altLang="en-US" sz="1200" dirty="0">
                  <a:latin typeface="ＭＳ Ｐゴシック" panose="020B0600070205080204" pitchFamily="50" charset="-128"/>
                  <a:cs typeface="Arial" panose="020B0604020202020204" pitchFamily="34" charset="0"/>
                </a:rPr>
                <a:t>組織として、本事業に関する専門知識、ノウハウ、過去の経験等について記述する。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２．</a:t>
            </a:r>
            <a:r>
              <a:rPr lang="ja-JP" altLang="en-US" sz="1800" b="1" dirty="0">
                <a:latin typeface="ＭＳ Ｐゴシック" panose="020B0600070205080204" pitchFamily="50" charset="-128"/>
                <a:cs typeface="Arial" panose="020B0604020202020204" pitchFamily="34" charset="0"/>
              </a:rPr>
              <a:t>組織の経験・能力等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２．１　</a:t>
            </a:r>
            <a:r>
              <a:rPr lang="ja-JP" altLang="en-US" sz="1800" b="1" dirty="0">
                <a:latin typeface="ＭＳ Ｐゴシック" panose="020B0600070205080204" pitchFamily="50" charset="-128"/>
                <a:cs typeface="+mj-cs"/>
              </a:rPr>
              <a:t>類似事業の経験、専門知識等</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Rectangle 14">
            <a:extLst>
              <a:ext uri="{FF2B5EF4-FFF2-40B4-BE49-F238E27FC236}">
                <a16:creationId xmlns:a16="http://schemas.microsoft.com/office/drawing/2014/main" id="{A8192337-EF44-C75A-3321-67ACDB2CED73}"/>
              </a:ext>
            </a:extLst>
          </p:cNvPr>
          <p:cNvSpPr txBox="1">
            <a:spLocks noChangeArrowheads="1"/>
          </p:cNvSpPr>
          <p:nvPr/>
        </p:nvSpPr>
        <p:spPr bwMode="auto">
          <a:xfrm>
            <a:off x="403669" y="2181956"/>
            <a:ext cx="9382820" cy="386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10000"/>
          </a:bodyPr>
          <a:lstStyle>
            <a:lvl1pPr marL="273050" indent="-273050" algn="l" rtl="0" fontAlgn="base">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fontAlgn="base">
              <a:spcBef>
                <a:spcPts val="500"/>
              </a:spcBef>
              <a:spcAft>
                <a:spcPct val="0"/>
              </a:spcAft>
              <a:buClr>
                <a:schemeClr val="accent2"/>
              </a:buClr>
              <a:buSzPct val="76000"/>
              <a:buFont typeface="Wingdings 3" pitchFamily="18" charset="2"/>
              <a:buChar char=""/>
              <a:defRPr kumimoji="1" sz="2300" kern="1200">
                <a:solidFill>
                  <a:schemeClr val="tx2"/>
                </a:solidFill>
                <a:latin typeface="+mn-lt"/>
                <a:ea typeface="+mn-ea"/>
                <a:cs typeface="+mn-cs"/>
              </a:defRPr>
            </a:lvl2pPr>
            <a:lvl3pPr marL="822325" indent="-228600" algn="l" rtl="0" fontAlgn="base">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fontAlgn="base">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fontAlgn="base">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274320" indent="-274320" eaLnBrk="1" fontAlgn="auto" hangingPunct="1">
              <a:spcAft>
                <a:spcPts val="0"/>
              </a:spcAft>
              <a:buFont typeface="Wingdings 3"/>
              <a:buChar char=""/>
              <a:defRPr/>
            </a:pPr>
            <a:r>
              <a:rPr lang="ja-JP" altLang="en-US" sz="2000" dirty="0">
                <a:latin typeface="ＭＳ Ｐゴシック" panose="020B0600070205080204" pitchFamily="50" charset="-128"/>
                <a:ea typeface="ＭＳ Ｐゴシック" panose="020B0600070205080204" pitchFamily="50" charset="-128"/>
              </a:rPr>
              <a:t>専門知識、ノウハウ</a:t>
            </a:r>
          </a:p>
          <a:p>
            <a:pPr marL="548640" lvl="1" indent="-274320" eaLnBrk="1" fontAlgn="auto" hangingPunct="1">
              <a:spcAft>
                <a:spcPts val="0"/>
              </a:spcAft>
              <a:buFont typeface="Wingdings 3"/>
              <a:buChar char=""/>
              <a:defRPr/>
            </a:pPr>
            <a:r>
              <a:rPr kumimoji="0" lang="en-US" altLang="ja-JP" sz="1500" dirty="0">
                <a:latin typeface="ＭＳ Ｐゴシック" panose="020B0600070205080204" pitchFamily="50" charset="-128"/>
                <a:ea typeface="ＭＳ Ｐゴシック" panose="020B0600070205080204" pitchFamily="50" charset="-128"/>
              </a:rPr>
              <a:t>XXXXXXXXXX</a:t>
            </a:r>
            <a:endParaRPr lang="ja-JP" altLang="en-US" sz="1500" dirty="0">
              <a:latin typeface="ＭＳ Ｐゴシック" panose="020B0600070205080204" pitchFamily="50" charset="-128"/>
              <a:ea typeface="ＭＳ Ｐゴシック" panose="020B0600070205080204" pitchFamily="50" charset="-128"/>
            </a:endParaRPr>
          </a:p>
          <a:p>
            <a:pPr marL="548640" lvl="1" indent="-274320" eaLnBrk="1" fontAlgn="auto" hangingPunct="1">
              <a:spcAft>
                <a:spcPts val="0"/>
              </a:spcAft>
              <a:buFont typeface="Wingdings 3"/>
              <a:buChar char=""/>
              <a:defRPr/>
            </a:pPr>
            <a:r>
              <a:rPr lang="ja-JP" altLang="en-US" sz="1500" dirty="0">
                <a:latin typeface="ＭＳ Ｐゴシック" panose="020B0600070205080204" pitchFamily="50" charset="-128"/>
                <a:ea typeface="ＭＳ Ｐゴシック" panose="020B0600070205080204" pitchFamily="50" charset="-128"/>
              </a:rPr>
              <a:t>各チームの担当者数</a:t>
            </a:r>
          </a:p>
          <a:p>
            <a:pPr marL="548640" lvl="1" indent="-274320" eaLnBrk="1" fontAlgn="auto" hangingPunct="1">
              <a:spcAft>
                <a:spcPts val="0"/>
              </a:spcAft>
              <a:buFont typeface="Wingdings 3"/>
              <a:buChar char=""/>
              <a:defRPr/>
            </a:pPr>
            <a:r>
              <a:rPr lang="ja-JP" altLang="en-US" sz="1500" dirty="0">
                <a:latin typeface="ＭＳ Ｐゴシック" panose="020B0600070205080204" pitchFamily="50" charset="-128"/>
                <a:ea typeface="ＭＳ Ｐゴシック" panose="020B0600070205080204" pitchFamily="50" charset="-128"/>
              </a:rPr>
              <a:t>提案書に別途含める、</a:t>
            </a:r>
            <a:r>
              <a:rPr kumimoji="0" lang="en-US" altLang="ja-JP" sz="1500" dirty="0">
                <a:latin typeface="ＭＳ Ｐゴシック" panose="020B0600070205080204" pitchFamily="50" charset="-128"/>
                <a:ea typeface="ＭＳ Ｐゴシック" panose="020B0600070205080204" pitchFamily="50" charset="-128"/>
              </a:rPr>
              <a:t> XXXXXXXXXX</a:t>
            </a:r>
            <a:r>
              <a:rPr lang="ja-JP" altLang="en-US" sz="1500" dirty="0">
                <a:latin typeface="ＭＳ Ｐゴシック" panose="020B0600070205080204" pitchFamily="50" charset="-128"/>
                <a:ea typeface="ＭＳ Ｐゴシック" panose="020B0600070205080204" pitchFamily="50" charset="-128"/>
              </a:rPr>
              <a:t>の参照　等</a:t>
            </a:r>
          </a:p>
          <a:p>
            <a:pPr marL="548640" lvl="1" indent="-274320" eaLnBrk="1" fontAlgn="auto" hangingPunct="1">
              <a:spcAft>
                <a:spcPts val="0"/>
              </a:spcAft>
              <a:buFont typeface="Wingdings 3"/>
              <a:buChar char=""/>
              <a:defRPr/>
            </a:pPr>
            <a:endParaRPr lang="ja-JP" altLang="en-US" sz="1400" dirty="0">
              <a:latin typeface="ＭＳ Ｐゴシック" panose="020B0600070205080204" pitchFamily="50" charset="-128"/>
              <a:ea typeface="ＭＳ Ｐゴシック" panose="020B0600070205080204" pitchFamily="50" charset="-128"/>
            </a:endParaRPr>
          </a:p>
          <a:p>
            <a:pPr marL="274320" indent="-274320" eaLnBrk="1" fontAlgn="auto" hangingPunct="1">
              <a:spcAft>
                <a:spcPts val="0"/>
              </a:spcAft>
              <a:buFont typeface="Wingdings 3"/>
              <a:buChar char=""/>
              <a:defRPr/>
            </a:pPr>
            <a:r>
              <a:rPr lang="ja-JP" altLang="en-US" sz="2000" dirty="0">
                <a:latin typeface="ＭＳ Ｐゴシック" panose="020B0600070205080204" pitchFamily="50" charset="-128"/>
                <a:ea typeface="ＭＳ Ｐゴシック" panose="020B0600070205080204" pitchFamily="50" charset="-128"/>
              </a:rPr>
              <a:t>過去の実績</a:t>
            </a:r>
            <a:endParaRPr lang="en-US" altLang="ja-JP" sz="2000" dirty="0">
              <a:latin typeface="ＭＳ Ｐゴシック" panose="020B0600070205080204" pitchFamily="50" charset="-128"/>
              <a:ea typeface="ＭＳ Ｐゴシック" panose="020B0600070205080204" pitchFamily="50" charset="-128"/>
            </a:endParaRPr>
          </a:p>
          <a:p>
            <a:pPr marL="0" indent="0" eaLnBrk="1" fontAlgn="auto" hangingPunct="1">
              <a:spcAft>
                <a:spcPts val="0"/>
              </a:spcAft>
              <a:buFont typeface="Wingdings" pitchFamily="2" charset="2"/>
              <a:buNone/>
              <a:defRPr/>
            </a:pPr>
            <a:r>
              <a:rPr lang="ja-JP" altLang="en-US" dirty="0">
                <a:latin typeface="ＭＳ Ｐゴシック" panose="020B0600070205080204" pitchFamily="50" charset="-128"/>
                <a:ea typeface="ＭＳ Ｐゴシック" panose="020B0600070205080204" pitchFamily="50" charset="-128"/>
              </a:rPr>
              <a:t>　</a:t>
            </a:r>
            <a:r>
              <a:rPr lang="ja-JP" altLang="en-US" sz="1500" dirty="0">
                <a:latin typeface="ＭＳ Ｐゴシック" panose="020B0600070205080204" pitchFamily="50" charset="-128"/>
                <a:ea typeface="ＭＳ Ｐゴシック" panose="020B0600070205080204" pitchFamily="50" charset="-128"/>
              </a:rPr>
              <a:t>（以下の項目等を含めて記述）</a:t>
            </a:r>
          </a:p>
          <a:p>
            <a:pPr marL="548640" lvl="1" indent="-274320" eaLnBrk="1" fontAlgn="auto" hangingPunct="1">
              <a:spcAft>
                <a:spcPts val="0"/>
              </a:spcAft>
              <a:buFont typeface="Wingdings 3"/>
              <a:buChar char=""/>
              <a:defRPr/>
            </a:pPr>
            <a:r>
              <a:rPr kumimoji="0" lang="ja-JP" altLang="en-US" sz="1500" dirty="0">
                <a:latin typeface="ＭＳ Ｐゴシック" panose="020B0600070205080204" pitchFamily="50" charset="-128"/>
                <a:ea typeface="ＭＳ Ｐゴシック" panose="020B0600070205080204" pitchFamily="50" charset="-128"/>
              </a:rPr>
              <a:t>提出先（</a:t>
            </a:r>
            <a:r>
              <a:rPr kumimoji="0" lang="en-US" altLang="ja-JP" sz="1500" dirty="0">
                <a:latin typeface="ＭＳ Ｐゴシック" panose="020B0600070205080204" pitchFamily="50" charset="-128"/>
                <a:ea typeface="ＭＳ Ｐゴシック" panose="020B0600070205080204" pitchFamily="50" charset="-128"/>
              </a:rPr>
              <a:t>※</a:t>
            </a:r>
            <a:r>
              <a:rPr kumimoji="0" lang="ja-JP" altLang="en-US" sz="1500" dirty="0">
                <a:latin typeface="ＭＳ Ｐゴシック" panose="020B0600070205080204" pitchFamily="50" charset="-128"/>
                <a:ea typeface="ＭＳ Ｐゴシック" panose="020B0600070205080204" pitchFamily="50" charset="-128"/>
              </a:rPr>
              <a:t>実名が記述できない場合は、必ずしも実名を記述する必要はない。その場合、例えば「中央府省Ａ」といった形式で記述する）</a:t>
            </a:r>
            <a:endParaRPr kumimoji="0" lang="en-US" altLang="ja-JP" sz="1500" dirty="0">
              <a:latin typeface="ＭＳ Ｐゴシック" panose="020B0600070205080204" pitchFamily="50" charset="-128"/>
              <a:ea typeface="ＭＳ Ｐゴシック" panose="020B0600070205080204" pitchFamily="50" charset="-128"/>
            </a:endParaRPr>
          </a:p>
          <a:p>
            <a:pPr marL="548640" lvl="1" indent="-274320" eaLnBrk="1" fontAlgn="auto" hangingPunct="1">
              <a:spcAft>
                <a:spcPts val="0"/>
              </a:spcAft>
              <a:buFont typeface="Wingdings 3"/>
              <a:buChar char=""/>
              <a:defRPr/>
            </a:pPr>
            <a:r>
              <a:rPr kumimoji="0" lang="ja-JP" altLang="en-US" sz="1500" dirty="0">
                <a:latin typeface="ＭＳ Ｐゴシック" panose="020B0600070205080204" pitchFamily="50" charset="-128"/>
                <a:ea typeface="ＭＳ Ｐゴシック" panose="020B0600070205080204" pitchFamily="50" charset="-128"/>
              </a:rPr>
              <a:t>実施概要</a:t>
            </a:r>
            <a:endParaRPr kumimoji="0" lang="en-US" altLang="ja-JP" sz="1500" dirty="0">
              <a:latin typeface="ＭＳ Ｐゴシック" panose="020B0600070205080204" pitchFamily="50" charset="-128"/>
              <a:ea typeface="ＭＳ Ｐゴシック" panose="020B0600070205080204" pitchFamily="50" charset="-128"/>
            </a:endParaRPr>
          </a:p>
          <a:p>
            <a:pPr marL="548640" lvl="1" indent="-274320" eaLnBrk="1" fontAlgn="auto" hangingPunct="1">
              <a:spcAft>
                <a:spcPts val="0"/>
              </a:spcAft>
              <a:buFont typeface="Wingdings 3"/>
              <a:buChar char=""/>
              <a:defRPr/>
            </a:pPr>
            <a:r>
              <a:rPr kumimoji="0" lang="ja-JP" altLang="en-US" sz="1500" dirty="0">
                <a:latin typeface="ＭＳ Ｐゴシック" panose="020B0600070205080204" pitchFamily="50" charset="-128"/>
                <a:ea typeface="ＭＳ Ｐゴシック" panose="020B0600070205080204" pitchFamily="50" charset="-128"/>
              </a:rPr>
              <a:t>実施時期</a:t>
            </a:r>
            <a:endParaRPr kumimoji="0" lang="en-US" altLang="ja-JP" sz="1500" dirty="0">
              <a:latin typeface="ＭＳ Ｐゴシック" panose="020B0600070205080204" pitchFamily="50" charset="-128"/>
              <a:ea typeface="ＭＳ Ｐゴシック" panose="020B0600070205080204" pitchFamily="50" charset="-128"/>
            </a:endParaRPr>
          </a:p>
          <a:p>
            <a:pPr marL="548640" lvl="1" indent="-274320" eaLnBrk="1" fontAlgn="auto" hangingPunct="1">
              <a:spcAft>
                <a:spcPts val="0"/>
              </a:spcAft>
              <a:buFont typeface="Wingdings 3"/>
              <a:buChar char=""/>
              <a:defRPr/>
            </a:pPr>
            <a:r>
              <a:rPr kumimoji="0" lang="ja-JP" altLang="en-US" sz="1500" dirty="0">
                <a:latin typeface="ＭＳ Ｐゴシック" panose="020B0600070205080204" pitchFamily="50" charset="-128"/>
                <a:ea typeface="ＭＳ Ｐゴシック" panose="020B0600070205080204" pitchFamily="50" charset="-128"/>
              </a:rPr>
              <a:t>主たる業務実施担当者　等</a:t>
            </a:r>
            <a:endParaRPr lang="ja-JP" altLang="en-US" sz="1500" dirty="0">
              <a:latin typeface="ＭＳ Ｐゴシック" panose="020B0600070205080204" pitchFamily="50" charset="-128"/>
              <a:ea typeface="ＭＳ Ｐゴシック" panose="020B0600070205080204" pitchFamily="50" charset="-128"/>
            </a:endParaRPr>
          </a:p>
          <a:p>
            <a:pPr marL="548640" lvl="1" indent="-274320" eaLnBrk="1" fontAlgn="auto" hangingPunct="1">
              <a:spcAft>
                <a:spcPts val="0"/>
              </a:spcAft>
              <a:buFont typeface="Wingdings 3"/>
              <a:buChar char=""/>
              <a:defRPr/>
            </a:pPr>
            <a:r>
              <a:rPr lang="ja-JP" altLang="en-US" sz="1500" dirty="0">
                <a:latin typeface="ＭＳ Ｐゴシック" panose="020B0600070205080204" pitchFamily="50" charset="-128"/>
                <a:ea typeface="ＭＳ Ｐゴシック" panose="020B0600070205080204" pitchFamily="50" charset="-128"/>
              </a:rPr>
              <a:t>注：体制、担当者略歴及び過去の実績等を別添資料にて記述する場合は、 </a:t>
            </a:r>
            <a:r>
              <a:rPr lang="en-US" altLang="ja-JP" sz="1500" dirty="0">
                <a:latin typeface="ＭＳ Ｐゴシック" panose="020B0600070205080204" pitchFamily="50" charset="-128"/>
                <a:ea typeface="ＭＳ Ｐゴシック" panose="020B0600070205080204" pitchFamily="50" charset="-128"/>
              </a:rPr>
              <a:t>XXXXXXXXXX</a:t>
            </a:r>
            <a:r>
              <a:rPr lang="ja-JP" altLang="en-US" sz="1500" dirty="0">
                <a:latin typeface="ＭＳ Ｐゴシック" panose="020B0600070205080204" pitchFamily="50" charset="-128"/>
                <a:ea typeface="ＭＳ Ｐゴシック" panose="020B0600070205080204" pitchFamily="50" charset="-128"/>
              </a:rPr>
              <a:t>等（資料名）についても記載すること。</a:t>
            </a:r>
          </a:p>
          <a:p>
            <a:pPr marL="548640" lvl="1" indent="-274320" eaLnBrk="1" fontAlgn="auto" hangingPunct="1">
              <a:spcAft>
                <a:spcPts val="0"/>
              </a:spcAft>
              <a:buFont typeface="Wingdings 3"/>
              <a:buChar char=""/>
              <a:defRPr/>
            </a:pPr>
            <a:endParaRPr lang="ja-JP" altLang="en-US" b="1" u="sng" dirty="0"/>
          </a:p>
        </p:txBody>
      </p:sp>
      <p:sp>
        <p:nvSpPr>
          <p:cNvPr id="4" name="AutoShape 8">
            <a:extLst>
              <a:ext uri="{FF2B5EF4-FFF2-40B4-BE49-F238E27FC236}">
                <a16:creationId xmlns:a16="http://schemas.microsoft.com/office/drawing/2014/main" id="{5AE341CE-FAC0-CD4A-1CCB-B9C8B5AC78CF}"/>
              </a:ext>
            </a:extLst>
          </p:cNvPr>
          <p:cNvSpPr>
            <a:spLocks noChangeArrowheads="1"/>
          </p:cNvSpPr>
          <p:nvPr/>
        </p:nvSpPr>
        <p:spPr bwMode="auto">
          <a:xfrm>
            <a:off x="5313249" y="2195680"/>
            <a:ext cx="4445000" cy="1719064"/>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加点評価の観点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defRPr/>
            </a:pPr>
            <a:r>
              <a:rPr lang="ja-JP" altLang="en-US" sz="1600" dirty="0">
                <a:cs typeface="Arial" panose="020B0604020202020204" pitchFamily="34" charset="0"/>
              </a:rPr>
              <a:t>・本事業に関連する専門知識・ノウハウ等の蓄積があるか。</a:t>
            </a:r>
            <a:endParaRPr lang="en-US" altLang="ja-JP" sz="1600" dirty="0">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・過去に同様の事業を実施したことがあるか。</a:t>
            </a:r>
          </a:p>
        </p:txBody>
      </p:sp>
    </p:spTree>
    <p:extLst>
      <p:ext uri="{BB962C8B-B14F-4D97-AF65-F5344CB8AC3E}">
        <p14:creationId xmlns:p14="http://schemas.microsoft.com/office/powerpoint/2010/main" val="21362990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５</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503641" y="1198562"/>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0"/>
                </a:spcBef>
                <a:buClrTx/>
                <a:buSzTx/>
                <a:buFont typeface="Arial" panose="020B0604020202020204" pitchFamily="34" charset="0"/>
                <a:buChar char="•"/>
              </a:pPr>
              <a:r>
                <a:rPr lang="ja-JP" altLang="en-US" sz="1200" dirty="0">
                  <a:latin typeface="ＭＳ Ｐゴシック" panose="020B0600070205080204" pitchFamily="50" charset="-128"/>
                  <a:cs typeface="Arial" panose="020B0604020202020204" pitchFamily="34" charset="0"/>
                </a:rPr>
                <a:t>事業実施能力について記述する。</a:t>
              </a:r>
              <a:endParaRPr lang="en-US" altLang="ja-JP" sz="1200" dirty="0">
                <a:latin typeface="ＭＳ Ｐゴシック" panose="020B0600070205080204" pitchFamily="50" charset="-128"/>
                <a:cs typeface="Arial" panose="020B0604020202020204" pitchFamily="34" charset="0"/>
              </a:endParaRPr>
            </a:p>
            <a:p>
              <a:pPr eaLnBrk="1" hangingPunct="1">
                <a:spcBef>
                  <a:spcPct val="0"/>
                </a:spcBef>
                <a:buClrTx/>
                <a:buSzTx/>
                <a:buFont typeface="Arial" panose="020B0604020202020204" pitchFamily="34" charset="0"/>
                <a:buChar char="•"/>
              </a:pPr>
              <a:r>
                <a:rPr lang="ja-JP" altLang="en-US" sz="1200" dirty="0">
                  <a:latin typeface="ＭＳ Ｐゴシック" panose="020B0600070205080204" pitchFamily="50" charset="-128"/>
                  <a:cs typeface="Arial" panose="020B0604020202020204" pitchFamily="34" charset="0"/>
                </a:rPr>
                <a:t>今年度の見込み及び直近過去</a:t>
              </a:r>
              <a:r>
                <a:rPr lang="en-US" altLang="ja-JP" sz="1200" dirty="0">
                  <a:latin typeface="ＭＳ Ｐゴシック" panose="020B0600070205080204" pitchFamily="50" charset="-128"/>
                  <a:cs typeface="Arial" panose="020B0604020202020204" pitchFamily="34" charset="0"/>
                </a:rPr>
                <a:t>2</a:t>
              </a:r>
              <a:r>
                <a:rPr lang="ja-JP" altLang="en-US" sz="1200" dirty="0">
                  <a:latin typeface="ＭＳ Ｐゴシック" panose="020B0600070205080204" pitchFamily="50" charset="-128"/>
                  <a:cs typeface="Arial" panose="020B0604020202020204" pitchFamily="34" charset="0"/>
                </a:rPr>
                <a:t>カ年の財務諸表を記述する。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２．</a:t>
            </a:r>
            <a:r>
              <a:rPr lang="ja-JP" altLang="en-US" sz="1800" b="1" dirty="0">
                <a:latin typeface="ＭＳ Ｐゴシック" panose="020B0600070205080204" pitchFamily="50" charset="-128"/>
                <a:cs typeface="Arial" panose="020B0604020202020204" pitchFamily="34" charset="0"/>
              </a:rPr>
              <a:t>組織の経験・能力等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２．２　</a:t>
            </a:r>
            <a:r>
              <a:rPr lang="ja-JP" altLang="en-US" sz="1800" b="1" dirty="0">
                <a:latin typeface="ＭＳ Ｐゴシック" panose="020B0600070205080204" pitchFamily="50" charset="-128"/>
                <a:cs typeface="Arial" panose="020B0604020202020204" pitchFamily="34" charset="0"/>
              </a:rPr>
              <a:t>組織としての事業実施能力</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2" name="Rectangle 2">
            <a:extLst>
              <a:ext uri="{FF2B5EF4-FFF2-40B4-BE49-F238E27FC236}">
                <a16:creationId xmlns:a16="http://schemas.microsoft.com/office/drawing/2014/main" id="{2459345E-5BE9-101F-E40B-F19D924A8DA9}"/>
              </a:ext>
            </a:extLst>
          </p:cNvPr>
          <p:cNvSpPr txBox="1">
            <a:spLocks noChangeArrowheads="1"/>
          </p:cNvSpPr>
          <p:nvPr/>
        </p:nvSpPr>
        <p:spPr bwMode="auto">
          <a:xfrm>
            <a:off x="415925" y="2011154"/>
            <a:ext cx="3567112" cy="5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547688" indent="-2730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822325"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096963"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13716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1828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286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2743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2004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r>
              <a:rPr lang="ja-JP" altLang="en-US" sz="2400" dirty="0">
                <a:cs typeface="Arial" panose="020B0604020202020204" pitchFamily="34" charset="0"/>
              </a:rPr>
              <a:t>経営基盤について</a:t>
            </a:r>
          </a:p>
        </p:txBody>
      </p:sp>
      <p:sp>
        <p:nvSpPr>
          <p:cNvPr id="4" name="Rectangle 7">
            <a:extLst>
              <a:ext uri="{FF2B5EF4-FFF2-40B4-BE49-F238E27FC236}">
                <a16:creationId xmlns:a16="http://schemas.microsoft.com/office/drawing/2014/main" id="{20CC8ADA-3D5D-08DE-56FF-98661C335156}"/>
              </a:ext>
            </a:extLst>
          </p:cNvPr>
          <p:cNvSpPr>
            <a:spLocks noChangeArrowheads="1"/>
          </p:cNvSpPr>
          <p:nvPr/>
        </p:nvSpPr>
        <p:spPr bwMode="auto">
          <a:xfrm>
            <a:off x="601884" y="2615818"/>
            <a:ext cx="3103563" cy="22336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614363" indent="-34290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874713" indent="-3429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10000"/>
              </a:spcBef>
              <a:buClrTx/>
              <a:buSzTx/>
              <a:buFont typeface="Wingdings" panose="05000000000000000000" pitchFamily="2" charset="2"/>
              <a:buChar char="n"/>
            </a:pPr>
            <a:r>
              <a:rPr kumimoji="0" lang="ja-JP" altLang="en-US" sz="1400" b="1" u="sng" dirty="0">
                <a:latin typeface="ＭＳ Ｐゴシック" panose="020B0600070205080204" pitchFamily="50" charset="-128"/>
                <a:cs typeface="Arial" panose="020B0604020202020204" pitchFamily="34" charset="0"/>
              </a:rPr>
              <a:t>資金・設備の状況</a:t>
            </a:r>
            <a:endParaRPr kumimoji="0" lang="ja-JP" altLang="en-US" sz="1400" dirty="0">
              <a:latin typeface="ＭＳ Ｐゴシック" panose="020B0600070205080204" pitchFamily="50" charset="-128"/>
              <a:cs typeface="Arial" panose="020B0604020202020204" pitchFamily="34" charset="0"/>
            </a:endParaRPr>
          </a:p>
          <a:p>
            <a:pPr lvl="1">
              <a:spcBef>
                <a:spcPct val="10000"/>
              </a:spcBef>
              <a:buClrTx/>
              <a:buSzTx/>
              <a:buFont typeface="Arial" panose="020B0604020202020204" pitchFamily="34" charset="0"/>
              <a:buChar char="•"/>
            </a:pPr>
            <a:r>
              <a:rPr kumimoji="0" lang="en-US" altLang="ja-JP" sz="1400" dirty="0">
                <a:solidFill>
                  <a:schemeClr val="tx1"/>
                </a:solidFill>
                <a:latin typeface="ＭＳ Ｐゴシック" panose="020B0600070205080204" pitchFamily="50" charset="-128"/>
                <a:cs typeface="Arial" panose="020B0604020202020204" pitchFamily="34" charset="0"/>
              </a:rPr>
              <a:t>XXXXXXXXXXXX</a:t>
            </a:r>
            <a:r>
              <a:rPr kumimoji="0" lang="ja-JP" altLang="en-US" sz="1400" dirty="0">
                <a:solidFill>
                  <a:schemeClr val="tx1"/>
                </a:solidFill>
                <a:latin typeface="ＭＳ Ｐゴシック" panose="020B0600070205080204" pitchFamily="50" charset="-128"/>
                <a:cs typeface="Arial" panose="020B0604020202020204" pitchFamily="34" charset="0"/>
              </a:rPr>
              <a:t>。</a:t>
            </a:r>
            <a:endParaRPr kumimoji="0" lang="en-US" altLang="ja-JP" sz="1400" dirty="0">
              <a:solidFill>
                <a:schemeClr val="tx1"/>
              </a:solidFill>
              <a:latin typeface="ＭＳ Ｐゴシック" panose="020B0600070205080204" pitchFamily="50" charset="-128"/>
              <a:cs typeface="Arial" panose="020B0604020202020204" pitchFamily="34" charset="0"/>
            </a:endParaRPr>
          </a:p>
          <a:p>
            <a:pPr lvl="1">
              <a:spcBef>
                <a:spcPct val="10000"/>
              </a:spcBef>
              <a:buClrTx/>
              <a:buSzTx/>
              <a:buFont typeface="Arial" panose="020B0604020202020204" pitchFamily="34" charset="0"/>
              <a:buChar char="•"/>
            </a:pPr>
            <a:r>
              <a:rPr kumimoji="0" lang="en-US" altLang="ja-JP" sz="1400" dirty="0">
                <a:solidFill>
                  <a:schemeClr val="tx1"/>
                </a:solidFill>
                <a:latin typeface="ＭＳ Ｐゴシック" panose="020B0600070205080204" pitchFamily="50" charset="-128"/>
                <a:cs typeface="Arial" panose="020B0604020202020204" pitchFamily="34" charset="0"/>
              </a:rPr>
              <a:t>XXXXXXXXXXXX</a:t>
            </a:r>
            <a:r>
              <a:rPr kumimoji="0" lang="ja-JP" altLang="en-US" sz="1400" dirty="0">
                <a:solidFill>
                  <a:schemeClr val="tx1"/>
                </a:solidFill>
                <a:latin typeface="ＭＳ Ｐゴシック" panose="020B0600070205080204" pitchFamily="50" charset="-128"/>
                <a:cs typeface="Arial" panose="020B0604020202020204" pitchFamily="34" charset="0"/>
              </a:rPr>
              <a:t>。 </a:t>
            </a:r>
          </a:p>
          <a:p>
            <a:pPr lvl="1">
              <a:spcBef>
                <a:spcPct val="10000"/>
              </a:spcBef>
              <a:buClrTx/>
              <a:buSzTx/>
              <a:buFont typeface="Arial" panose="020B0604020202020204" pitchFamily="34" charset="0"/>
              <a:buChar char="•"/>
            </a:pPr>
            <a:r>
              <a:rPr kumimoji="0" lang="en-US" altLang="ja-JP" sz="1400" dirty="0">
                <a:solidFill>
                  <a:schemeClr val="tx1"/>
                </a:solidFill>
                <a:latin typeface="ＭＳ Ｐゴシック" panose="020B0600070205080204" pitchFamily="50" charset="-128"/>
                <a:cs typeface="Arial" panose="020B0604020202020204" pitchFamily="34" charset="0"/>
              </a:rPr>
              <a:t>XXXXX</a:t>
            </a:r>
            <a:endParaRPr lang="en-US" altLang="ja-JP" sz="1400" dirty="0">
              <a:solidFill>
                <a:schemeClr val="tx1"/>
              </a:solidFill>
              <a:latin typeface="ＭＳ Ｐゴシック" panose="020B0600070205080204" pitchFamily="50" charset="-128"/>
              <a:cs typeface="Arial" panose="020B0604020202020204" pitchFamily="34" charset="0"/>
            </a:endParaRPr>
          </a:p>
          <a:p>
            <a:pPr lvl="1" eaLnBrk="1" hangingPunct="1">
              <a:lnSpc>
                <a:spcPct val="104000"/>
              </a:lnSpc>
              <a:spcBef>
                <a:spcPct val="20000"/>
              </a:spcBef>
              <a:buClr>
                <a:schemeClr val="accent1"/>
              </a:buClr>
              <a:buSzPct val="70000"/>
              <a:buFont typeface="Wingdings" panose="05000000000000000000" pitchFamily="2" charset="2"/>
              <a:buNone/>
            </a:pPr>
            <a:endParaRPr kumimoji="0" lang="ja-JP" altLang="en-US" sz="1400" b="1" u="sng" dirty="0">
              <a:solidFill>
                <a:schemeClr val="tx1"/>
              </a:solidFill>
              <a:latin typeface="ＭＳ Ｐゴシック" panose="020B0600070205080204" pitchFamily="50" charset="-128"/>
              <a:cs typeface="Arial" panose="020B0604020202020204" pitchFamily="34" charset="0"/>
            </a:endParaRPr>
          </a:p>
          <a:p>
            <a:pPr>
              <a:spcBef>
                <a:spcPct val="10000"/>
              </a:spcBef>
              <a:buClrTx/>
              <a:buSzTx/>
              <a:buFont typeface="Wingdings" panose="05000000000000000000" pitchFamily="2" charset="2"/>
              <a:buChar char="n"/>
            </a:pPr>
            <a:r>
              <a:rPr kumimoji="0" lang="ja-JP" altLang="en-US" sz="1400" b="1" u="sng" dirty="0">
                <a:latin typeface="ＭＳ Ｐゴシック" panose="020B0600070205080204" pitchFamily="50" charset="-128"/>
                <a:cs typeface="Arial" panose="020B0604020202020204" pitchFamily="34" charset="0"/>
              </a:rPr>
              <a:t>管理体制について</a:t>
            </a:r>
            <a:endParaRPr kumimoji="0" lang="en-US" altLang="ja-JP" sz="1400" b="1" u="sng" dirty="0">
              <a:latin typeface="ＭＳ Ｐゴシック" panose="020B0600070205080204" pitchFamily="50" charset="-128"/>
              <a:cs typeface="Arial" panose="020B0604020202020204" pitchFamily="34" charset="0"/>
            </a:endParaRPr>
          </a:p>
          <a:p>
            <a:pPr lvl="1">
              <a:spcBef>
                <a:spcPct val="10000"/>
              </a:spcBef>
              <a:buClrTx/>
              <a:buSzTx/>
              <a:buFont typeface="Arial" panose="020B0604020202020204" pitchFamily="34" charset="0"/>
              <a:buChar char="•"/>
            </a:pPr>
            <a:r>
              <a:rPr kumimoji="0" lang="en-US" altLang="ja-JP" sz="1400" dirty="0">
                <a:solidFill>
                  <a:schemeClr val="tx1"/>
                </a:solidFill>
                <a:latin typeface="ＭＳ Ｐゴシック" panose="020B0600070205080204" pitchFamily="50" charset="-128"/>
                <a:cs typeface="Arial" panose="020B0604020202020204" pitchFamily="34" charset="0"/>
              </a:rPr>
              <a:t>XXXXXXXXXXXX</a:t>
            </a:r>
            <a:r>
              <a:rPr kumimoji="0" lang="ja-JP" altLang="en-US" sz="1400" dirty="0">
                <a:solidFill>
                  <a:schemeClr val="tx1"/>
                </a:solidFill>
                <a:latin typeface="ＭＳ Ｐゴシック" panose="020B0600070205080204" pitchFamily="50" charset="-128"/>
                <a:cs typeface="Arial" panose="020B0604020202020204" pitchFamily="34" charset="0"/>
              </a:rPr>
              <a:t>。</a:t>
            </a:r>
            <a:endParaRPr kumimoji="0" lang="en-US" altLang="ja-JP" sz="1400" dirty="0">
              <a:solidFill>
                <a:schemeClr val="tx1"/>
              </a:solidFill>
              <a:latin typeface="ＭＳ Ｐゴシック" panose="020B0600070205080204" pitchFamily="50" charset="-128"/>
              <a:cs typeface="Arial" panose="020B0604020202020204" pitchFamily="34" charset="0"/>
            </a:endParaRPr>
          </a:p>
          <a:p>
            <a:pPr lvl="1">
              <a:spcBef>
                <a:spcPct val="10000"/>
              </a:spcBef>
              <a:buClrTx/>
              <a:buSzTx/>
              <a:buFont typeface="Arial" panose="020B0604020202020204" pitchFamily="34" charset="0"/>
              <a:buChar char="•"/>
            </a:pPr>
            <a:r>
              <a:rPr kumimoji="0" lang="en-US" altLang="ja-JP" sz="1400" dirty="0">
                <a:solidFill>
                  <a:schemeClr val="tx1"/>
                </a:solidFill>
                <a:latin typeface="ＭＳ Ｐゴシック" panose="020B0600070205080204" pitchFamily="50" charset="-128"/>
                <a:cs typeface="Arial" panose="020B0604020202020204" pitchFamily="34" charset="0"/>
              </a:rPr>
              <a:t>XXXXXXXXXXXX</a:t>
            </a:r>
            <a:r>
              <a:rPr kumimoji="0" lang="ja-JP" altLang="en-US" sz="1400" dirty="0">
                <a:solidFill>
                  <a:schemeClr val="tx1"/>
                </a:solidFill>
                <a:latin typeface="ＭＳ Ｐゴシック" panose="020B0600070205080204" pitchFamily="50" charset="-128"/>
                <a:cs typeface="Arial" panose="020B0604020202020204" pitchFamily="34" charset="0"/>
              </a:rPr>
              <a:t>。 </a:t>
            </a:r>
          </a:p>
          <a:p>
            <a:pPr marL="0" indent="0">
              <a:spcBef>
                <a:spcPct val="10000"/>
              </a:spcBef>
              <a:buClrTx/>
              <a:buSzTx/>
              <a:buNone/>
            </a:pPr>
            <a:endParaRPr kumimoji="0" lang="en-US" altLang="ja-JP" sz="1400" b="1" u="sng" dirty="0">
              <a:latin typeface="ＭＳ Ｐゴシック" panose="020B0600070205080204" pitchFamily="50" charset="-128"/>
              <a:cs typeface="Arial" panose="020B0604020202020204" pitchFamily="34" charset="0"/>
            </a:endParaRPr>
          </a:p>
        </p:txBody>
      </p:sp>
      <p:sp>
        <p:nvSpPr>
          <p:cNvPr id="5" name="角丸四角形 39">
            <a:extLst>
              <a:ext uri="{FF2B5EF4-FFF2-40B4-BE49-F238E27FC236}">
                <a16:creationId xmlns:a16="http://schemas.microsoft.com/office/drawing/2014/main" id="{C27C3DBF-8FBA-A7A1-CF1F-DA3CC6566243}"/>
              </a:ext>
            </a:extLst>
          </p:cNvPr>
          <p:cNvSpPr/>
          <p:nvPr/>
        </p:nvSpPr>
        <p:spPr>
          <a:xfrm>
            <a:off x="596900" y="5112225"/>
            <a:ext cx="3708028" cy="122396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ct val="50000"/>
              </a:spcBef>
              <a:buFont typeface="Wingdings" panose="05000000000000000000" pitchFamily="2" charset="2"/>
              <a:buNone/>
              <a:defRPr/>
            </a:pPr>
            <a:r>
              <a:rPr lang="en-US" altLang="ja-JP" sz="1600" dirty="0">
                <a:solidFill>
                  <a:schemeClr val="tx1"/>
                </a:solidFill>
              </a:rPr>
              <a:t>【</a:t>
            </a:r>
            <a:r>
              <a:rPr lang="ja-JP" altLang="en-US" sz="1600" dirty="0">
                <a:solidFill>
                  <a:schemeClr val="tx1"/>
                </a:solidFill>
              </a:rPr>
              <a:t>基礎点評価の観点</a:t>
            </a:r>
            <a:r>
              <a:rPr lang="en-US" altLang="ja-JP" sz="1600" dirty="0">
                <a:solidFill>
                  <a:schemeClr val="tx1"/>
                </a:solidFill>
              </a:rPr>
              <a:t>】</a:t>
            </a:r>
          </a:p>
          <a:p>
            <a:pPr eaLnBrk="1" fontAlgn="auto" hangingPunct="1">
              <a:spcBef>
                <a:spcPct val="10000"/>
              </a:spcBef>
              <a:spcAft>
                <a:spcPts val="0"/>
              </a:spcAft>
              <a:buFont typeface="Wingdings" panose="05000000000000000000" pitchFamily="2" charset="2"/>
              <a:buNone/>
              <a:defRPr/>
            </a:pPr>
            <a:r>
              <a:rPr lang="ja-JP" altLang="en-US" sz="1600" dirty="0">
                <a:solidFill>
                  <a:schemeClr val="tx1"/>
                </a:solidFill>
              </a:rPr>
              <a:t>・事業を行う上で適切な財政基盤、経理処理能力を有しているか。</a:t>
            </a:r>
            <a:endParaRPr lang="en-US" altLang="ja-JP" sz="1600" dirty="0">
              <a:solidFill>
                <a:schemeClr val="tx1"/>
              </a:solidFill>
            </a:endParaRPr>
          </a:p>
        </p:txBody>
      </p:sp>
      <p:graphicFrame>
        <p:nvGraphicFramePr>
          <p:cNvPr id="6" name="表 5">
            <a:extLst>
              <a:ext uri="{FF2B5EF4-FFF2-40B4-BE49-F238E27FC236}">
                <a16:creationId xmlns:a16="http://schemas.microsoft.com/office/drawing/2014/main" id="{A3E205D0-890A-72FE-A439-1A15C25D5D83}"/>
              </a:ext>
            </a:extLst>
          </p:cNvPr>
          <p:cNvGraphicFramePr>
            <a:graphicFrameLocks noGrp="1" noChangeAspect="1"/>
          </p:cNvGraphicFramePr>
          <p:nvPr>
            <p:extLst>
              <p:ext uri="{D42A27DB-BD31-4B8C-83A1-F6EECF244321}">
                <p14:modId xmlns:p14="http://schemas.microsoft.com/office/powerpoint/2010/main" val="4074021014"/>
              </p:ext>
            </p:extLst>
          </p:nvPr>
        </p:nvGraphicFramePr>
        <p:xfrm>
          <a:off x="3768726" y="2474565"/>
          <a:ext cx="5561011" cy="2388631"/>
        </p:xfrm>
        <a:graphic>
          <a:graphicData uri="http://schemas.openxmlformats.org/drawingml/2006/table">
            <a:tbl>
              <a:tblPr firstRow="1" bandRow="1">
                <a:tableStyleId>{5940675A-B579-460E-94D1-54222C63F5DA}</a:tableStyleId>
              </a:tblPr>
              <a:tblGrid>
                <a:gridCol w="1390771">
                  <a:extLst>
                    <a:ext uri="{9D8B030D-6E8A-4147-A177-3AD203B41FA5}">
                      <a16:colId xmlns:a16="http://schemas.microsoft.com/office/drawing/2014/main" val="20000"/>
                    </a:ext>
                  </a:extLst>
                </a:gridCol>
                <a:gridCol w="1390080">
                  <a:extLst>
                    <a:ext uri="{9D8B030D-6E8A-4147-A177-3AD203B41FA5}">
                      <a16:colId xmlns:a16="http://schemas.microsoft.com/office/drawing/2014/main" val="20001"/>
                    </a:ext>
                  </a:extLst>
                </a:gridCol>
                <a:gridCol w="1390080">
                  <a:extLst>
                    <a:ext uri="{9D8B030D-6E8A-4147-A177-3AD203B41FA5}">
                      <a16:colId xmlns:a16="http://schemas.microsoft.com/office/drawing/2014/main" val="20002"/>
                    </a:ext>
                  </a:extLst>
                </a:gridCol>
                <a:gridCol w="1390080">
                  <a:extLst>
                    <a:ext uri="{9D8B030D-6E8A-4147-A177-3AD203B41FA5}">
                      <a16:colId xmlns:a16="http://schemas.microsoft.com/office/drawing/2014/main" val="20003"/>
                    </a:ext>
                  </a:extLst>
                </a:gridCol>
              </a:tblGrid>
              <a:tr h="270684">
                <a:tc gridSpan="4">
                  <a:txBody>
                    <a:bodyPr/>
                    <a:lstStyle/>
                    <a:p>
                      <a:pPr algn="ctr"/>
                      <a:r>
                        <a:rPr kumimoji="1" lang="ja-JP" altLang="en-US" sz="1400" dirty="0"/>
                        <a:t>今期の見込み及び過去２年間の業績　　　　　　　　　　　</a:t>
                      </a:r>
                      <a:r>
                        <a:rPr kumimoji="1" lang="ja-JP" altLang="en-US" sz="1050" dirty="0"/>
                        <a:t>単位：千円</a:t>
                      </a:r>
                    </a:p>
                  </a:txBody>
                  <a:tcPr marL="53949" marR="53949" marT="24884" marB="24884" anchor="ct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000"/>
                  </a:ext>
                </a:extLst>
              </a:tr>
              <a:tr h="215812">
                <a:tc>
                  <a:txBody>
                    <a:bodyPr/>
                    <a:lstStyle/>
                    <a:p>
                      <a:pPr algn="ctr"/>
                      <a:r>
                        <a:rPr kumimoji="1" lang="ja-JP" altLang="en-US" sz="1050" dirty="0"/>
                        <a:t>項目</a:t>
                      </a:r>
                    </a:p>
                  </a:txBody>
                  <a:tcPr marL="53949" marR="53949" marT="24884" marB="24884" anchor="ctr"/>
                </a:tc>
                <a:tc>
                  <a:txBody>
                    <a:bodyPr/>
                    <a:lstStyle/>
                    <a:p>
                      <a:pPr algn="ctr"/>
                      <a:r>
                        <a:rPr kumimoji="1" lang="en-US" altLang="ja-JP" sz="1050" dirty="0"/>
                        <a:t>R</a:t>
                      </a:r>
                      <a:r>
                        <a:rPr kumimoji="1" lang="ja-JP" altLang="en-US" sz="1050" dirty="0"/>
                        <a:t>７年度（見込み）</a:t>
                      </a:r>
                    </a:p>
                  </a:txBody>
                  <a:tcPr marL="53949" marR="53949" marT="24884" marB="24884" anchor="ctr"/>
                </a:tc>
                <a:tc>
                  <a:txBody>
                    <a:bodyPr/>
                    <a:lstStyle/>
                    <a:p>
                      <a:pPr algn="ctr"/>
                      <a:r>
                        <a:rPr kumimoji="1" lang="en-US" altLang="ja-JP" sz="1050" dirty="0"/>
                        <a:t>R</a:t>
                      </a:r>
                      <a:r>
                        <a:rPr kumimoji="1" lang="ja-JP" altLang="en-US" sz="1050" dirty="0"/>
                        <a:t>６年度（確定）</a:t>
                      </a:r>
                    </a:p>
                  </a:txBody>
                  <a:tcPr marL="53949" marR="53949" marT="24884" marB="24884" anchor="ctr"/>
                </a:tc>
                <a:tc>
                  <a:txBody>
                    <a:bodyPr/>
                    <a:lstStyle/>
                    <a:p>
                      <a:pPr algn="ctr"/>
                      <a:r>
                        <a:rPr kumimoji="1" lang="en-US" altLang="ja-JP" sz="1050" dirty="0"/>
                        <a:t>R</a:t>
                      </a:r>
                      <a:r>
                        <a:rPr kumimoji="1" lang="ja-JP" altLang="en-US" sz="1050"/>
                        <a:t>５年度</a:t>
                      </a:r>
                      <a:r>
                        <a:rPr kumimoji="1" lang="ja-JP" altLang="en-US" sz="1050" dirty="0"/>
                        <a:t>（確定）</a:t>
                      </a:r>
                    </a:p>
                  </a:txBody>
                  <a:tcPr marL="53949" marR="53949" marT="24884" marB="24884" anchor="ctr"/>
                </a:tc>
                <a:extLst>
                  <a:ext uri="{0D108BD9-81ED-4DB2-BD59-A6C34878D82A}">
                    <a16:rowId xmlns:a16="http://schemas.microsoft.com/office/drawing/2014/main" val="10001"/>
                  </a:ext>
                </a:extLst>
              </a:tr>
              <a:tr h="380427">
                <a:tc>
                  <a:txBody>
                    <a:bodyPr/>
                    <a:lstStyle/>
                    <a:p>
                      <a:pPr algn="ctr"/>
                      <a:r>
                        <a:rPr kumimoji="1" lang="ja-JP" altLang="en-US" sz="1050" dirty="0"/>
                        <a:t>売上高</a:t>
                      </a:r>
                    </a:p>
                  </a:txBody>
                  <a:tcPr marL="53949" marR="53949" marT="24884" marB="24884" anchor="ctr"/>
                </a:tc>
                <a:tc>
                  <a:txBody>
                    <a:bodyPr/>
                    <a:lstStyle/>
                    <a:p>
                      <a:pPr algn="ctr"/>
                      <a:r>
                        <a:rPr kumimoji="1" lang="ja-JP" altLang="en-US" sz="1050" dirty="0"/>
                        <a:t>○○○</a:t>
                      </a:r>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extLst>
                  <a:ext uri="{0D108BD9-81ED-4DB2-BD59-A6C34878D82A}">
                    <a16:rowId xmlns:a16="http://schemas.microsoft.com/office/drawing/2014/main" val="10002"/>
                  </a:ext>
                </a:extLst>
              </a:tr>
              <a:tr h="380427">
                <a:tc>
                  <a:txBody>
                    <a:bodyPr/>
                    <a:lstStyle/>
                    <a:p>
                      <a:pPr algn="ctr"/>
                      <a:r>
                        <a:rPr kumimoji="1" lang="ja-JP" altLang="en-US" sz="1050" dirty="0"/>
                        <a:t>当期純損益または年度損益</a:t>
                      </a:r>
                    </a:p>
                  </a:txBody>
                  <a:tcPr marL="53949" marR="53949" marT="24884" marB="24884" anchor="ctr"/>
                </a:tc>
                <a:tc>
                  <a:txBody>
                    <a:bodyPr/>
                    <a:lstStyle/>
                    <a:p>
                      <a:pPr algn="ctr"/>
                      <a:r>
                        <a:rPr kumimoji="1" lang="ja-JP" altLang="en-US" sz="1050" dirty="0"/>
                        <a:t>△△△</a:t>
                      </a:r>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r>
                        <a:rPr kumimoji="1" lang="en-US" altLang="ja-JP" sz="1050" dirty="0"/>
                        <a:t>×××</a:t>
                      </a:r>
                      <a:endParaRPr kumimoji="1" lang="ja-JP" altLang="en-US" sz="1050" dirty="0"/>
                    </a:p>
                    <a:p>
                      <a:pPr algn="ct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extLst>
                  <a:ext uri="{0D108BD9-81ED-4DB2-BD59-A6C34878D82A}">
                    <a16:rowId xmlns:a16="http://schemas.microsoft.com/office/drawing/2014/main" val="10003"/>
                  </a:ext>
                </a:extLst>
              </a:tr>
              <a:tr h="380427">
                <a:tc>
                  <a:txBody>
                    <a:bodyPr/>
                    <a:lstStyle/>
                    <a:p>
                      <a:pPr algn="ctr"/>
                      <a:r>
                        <a:rPr kumimoji="1" lang="ja-JP" altLang="en-US" sz="1050" dirty="0"/>
                        <a:t>前年度繰越損益</a:t>
                      </a:r>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r>
                        <a:rPr kumimoji="1" lang="en-US" altLang="ja-JP" sz="1050" dirty="0"/>
                        <a:t>×××</a:t>
                      </a:r>
                      <a:endParaRPr kumimoji="1" lang="ja-JP" altLang="en-US" sz="1050" dirty="0"/>
                    </a:p>
                    <a:p>
                      <a:pPr algn="ct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extLst>
                  <a:ext uri="{0D108BD9-81ED-4DB2-BD59-A6C34878D82A}">
                    <a16:rowId xmlns:a16="http://schemas.microsoft.com/office/drawing/2014/main" val="10004"/>
                  </a:ext>
                </a:extLst>
              </a:tr>
              <a:tr h="380427">
                <a:tc>
                  <a:txBody>
                    <a:bodyPr/>
                    <a:lstStyle/>
                    <a:p>
                      <a:pPr algn="ctr"/>
                      <a:r>
                        <a:rPr kumimoji="1" lang="ja-JP" altLang="en-US" sz="1050" dirty="0"/>
                        <a:t>年度末処分利益</a:t>
                      </a:r>
                    </a:p>
                  </a:txBody>
                  <a:tcPr marL="53949" marR="53949" marT="24884" marB="24884" anchor="ctr"/>
                </a:tc>
                <a:tc>
                  <a:txBody>
                    <a:bodyPr/>
                    <a:lstStyle/>
                    <a:p>
                      <a:pPr algn="ctr"/>
                      <a:r>
                        <a:rPr kumimoji="1" lang="ja-JP" altLang="en-US" sz="1050" dirty="0"/>
                        <a:t>■■</a:t>
                      </a:r>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t>×××</a:t>
                      </a:r>
                      <a:endParaRPr kumimoji="1" lang="ja-JP" altLang="en-US" sz="1050" dirty="0"/>
                    </a:p>
                    <a:p>
                      <a:pPr algn="ctr"/>
                      <a:endParaRPr kumimoji="1" lang="ja-JP" altLang="en-US" sz="1050" dirty="0"/>
                    </a:p>
                  </a:txBody>
                  <a:tcPr marL="53949" marR="53949" marT="24884" marB="24884" anchor="ctr"/>
                </a:tc>
                <a:extLst>
                  <a:ext uri="{0D108BD9-81ED-4DB2-BD59-A6C34878D82A}">
                    <a16:rowId xmlns:a16="http://schemas.microsoft.com/office/drawing/2014/main" val="10005"/>
                  </a:ext>
                </a:extLst>
              </a:tr>
              <a:tr h="380427">
                <a:tc>
                  <a:txBody>
                    <a:bodyPr/>
                    <a:lstStyle/>
                    <a:p>
                      <a:pPr algn="ctr"/>
                      <a:r>
                        <a:rPr kumimoji="1" lang="ja-JP" altLang="en-US" sz="1050" dirty="0"/>
                        <a:t>年度末借入金残高</a:t>
                      </a:r>
                    </a:p>
                  </a:txBody>
                  <a:tcPr marL="53949" marR="53949" marT="24884" marB="24884" anchor="ctr"/>
                </a:tc>
                <a:tc>
                  <a:txBody>
                    <a:bodyPr/>
                    <a:lstStyle/>
                    <a:p>
                      <a:pPr algn="ctr"/>
                      <a:r>
                        <a:rPr kumimoji="1" lang="ja-JP" altLang="en-US" sz="1050"/>
                        <a:t>●●●</a:t>
                      </a:r>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p>
                    <a:p>
                      <a:pPr algn="ctr"/>
                      <a:endParaRPr kumimoji="1" lang="ja-JP" altLang="en-US" sz="1050" dirty="0"/>
                    </a:p>
                  </a:txBody>
                  <a:tcPr marL="53949" marR="53949" marT="24884" marB="24884" anchor="ctr"/>
                </a:tc>
                <a:extLst>
                  <a:ext uri="{0D108BD9-81ED-4DB2-BD59-A6C34878D82A}">
                    <a16:rowId xmlns:a16="http://schemas.microsoft.com/office/drawing/2014/main" val="10006"/>
                  </a:ext>
                </a:extLst>
              </a:tr>
            </a:tbl>
          </a:graphicData>
        </a:graphic>
      </p:graphicFrame>
      <p:sp>
        <p:nvSpPr>
          <p:cNvPr id="7" name="AutoShape 17">
            <a:extLst>
              <a:ext uri="{FF2B5EF4-FFF2-40B4-BE49-F238E27FC236}">
                <a16:creationId xmlns:a16="http://schemas.microsoft.com/office/drawing/2014/main" id="{3541C7B1-482D-4A27-E9FA-8B9F204D7329}"/>
              </a:ext>
            </a:extLst>
          </p:cNvPr>
          <p:cNvSpPr>
            <a:spLocks noChangeArrowheads="1"/>
          </p:cNvSpPr>
          <p:nvPr/>
        </p:nvSpPr>
        <p:spPr bwMode="auto">
          <a:xfrm>
            <a:off x="4947571" y="5016148"/>
            <a:ext cx="4349750" cy="1286579"/>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en-US" altLang="ja-JP" sz="1600" dirty="0">
                <a:latin typeface="+mn-lt"/>
                <a:ea typeface="+mn-ea"/>
                <a:cs typeface="Arial" panose="020B0604020202020204" pitchFamily="34" charset="0"/>
              </a:rPr>
              <a:t>【</a:t>
            </a:r>
            <a:r>
              <a:rPr lang="ja-JP" altLang="en-US" sz="1600" dirty="0">
                <a:latin typeface="+mn-lt"/>
                <a:ea typeface="+mn-ea"/>
                <a:cs typeface="Arial" panose="020B0604020202020204" pitchFamily="34" charset="0"/>
              </a:rPr>
              <a:t>加点評価の観点</a:t>
            </a:r>
            <a:r>
              <a:rPr lang="en-US" altLang="ja-JP" sz="1600" dirty="0">
                <a:latin typeface="+mn-lt"/>
                <a:ea typeface="+mn-ea"/>
                <a:cs typeface="Arial" panose="020B0604020202020204" pitchFamily="34" charset="0"/>
              </a:rPr>
              <a:t>】</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・本事業に関連する幅広い知見、ネットワークを持っているか。</a:t>
            </a:r>
          </a:p>
          <a:p>
            <a:pPr eaLnBrk="1" fontAlgn="auto" hangingPunct="1">
              <a:spcBef>
                <a:spcPct val="10000"/>
              </a:spcBef>
              <a:spcAft>
                <a:spcPts val="0"/>
              </a:spcAft>
              <a:buFont typeface="Wingdings" panose="05000000000000000000" pitchFamily="2" charset="2"/>
              <a:buNone/>
              <a:defRPr/>
            </a:pPr>
            <a:r>
              <a:rPr lang="ja-JP" altLang="en-US" sz="1600" dirty="0">
                <a:latin typeface="+mn-lt"/>
                <a:ea typeface="+mn-ea"/>
                <a:cs typeface="Arial" panose="020B0604020202020204" pitchFamily="34" charset="0"/>
              </a:rPr>
              <a:t>・優れた情報収集能力を持っているか。</a:t>
            </a:r>
            <a:endParaRPr lang="ja-JP" altLang="en-US" sz="1000" dirty="0">
              <a:solidFill>
                <a:srgbClr val="FF0000"/>
              </a:solidFill>
              <a:latin typeface="+mn-lt"/>
              <a:ea typeface="+mn-ea"/>
              <a:cs typeface="Arial" panose="020B0604020202020204" pitchFamily="34" charset="0"/>
            </a:endParaRPr>
          </a:p>
        </p:txBody>
      </p:sp>
      <p:sp>
        <p:nvSpPr>
          <p:cNvPr id="8" name="Text Box 121">
            <a:extLst>
              <a:ext uri="{FF2B5EF4-FFF2-40B4-BE49-F238E27FC236}">
                <a16:creationId xmlns:a16="http://schemas.microsoft.com/office/drawing/2014/main" id="{CD7DF232-536F-4DD8-53E6-F3BDAF73F136}"/>
              </a:ext>
            </a:extLst>
          </p:cNvPr>
          <p:cNvSpPr txBox="1">
            <a:spLocks noChangeArrowheads="1"/>
          </p:cNvSpPr>
          <p:nvPr/>
        </p:nvSpPr>
        <p:spPr bwMode="auto">
          <a:xfrm>
            <a:off x="8432800" y="1986568"/>
            <a:ext cx="1250950" cy="474662"/>
          </a:xfrm>
          <a:prstGeom prst="rect">
            <a:avLst/>
          </a:prstGeom>
          <a:solidFill>
            <a:schemeClr val="accent2"/>
          </a:solidFill>
          <a:ln w="6350" algn="ctr">
            <a:solidFill>
              <a:schemeClr val="tx1"/>
            </a:solidFill>
            <a:miter lim="800000"/>
            <a:headEnd/>
            <a:tailEnd type="none" w="lg" len="lg"/>
          </a:ln>
          <a:effectLst/>
        </p:spPr>
        <p:txBody>
          <a:bodyPr wrap="none" lIns="90000" tIns="46800" rIns="90000" bIns="46800" anchor="ctr"/>
          <a:lstStyle/>
          <a:p>
            <a:pPr algn="ctr" eaLnBrk="1" hangingPunct="1">
              <a:spcBef>
                <a:spcPct val="50000"/>
              </a:spcBef>
              <a:buFont typeface="Wingdings" panose="05000000000000000000" pitchFamily="2" charset="2"/>
              <a:buNone/>
              <a:defRPr/>
            </a:pPr>
            <a:r>
              <a:rPr lang="ja-JP" altLang="en-US" sz="2000" b="1" dirty="0">
                <a:effectLst>
                  <a:outerShdw blurRad="38100" dist="38100" dir="2700000" algn="tl">
                    <a:srgbClr val="FFFFFF"/>
                  </a:outerShdw>
                </a:effectLst>
                <a:latin typeface="Arial" charset="0"/>
              </a:rPr>
              <a:t>記述例</a:t>
            </a:r>
          </a:p>
        </p:txBody>
      </p:sp>
    </p:spTree>
    <p:extLst>
      <p:ext uri="{BB962C8B-B14F-4D97-AF65-F5344CB8AC3E}">
        <p14:creationId xmlns:p14="http://schemas.microsoft.com/office/powerpoint/2010/main" val="3178819587"/>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番号プレースホルダ 3"/>
          <p:cNvSpPr>
            <a:spLocks noGrp="1"/>
          </p:cNvSpPr>
          <p:nvPr>
            <p:ph type="sldNum" sz="quarter" idx="4294967295"/>
          </p:nvPr>
        </p:nvSpPr>
        <p:spPr bwMode="auto">
          <a:xfrm>
            <a:off x="8931275" y="6373813"/>
            <a:ext cx="50006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a:latin typeface="Arial" panose="020B0604020202020204" pitchFamily="34" charset="0"/>
              </a:rPr>
              <a:t>６</a:t>
            </a:r>
            <a:endParaRPr kumimoji="0" lang="en-GB" altLang="ja-JP" sz="1600">
              <a:latin typeface="Arial" panose="020B0604020202020204" pitchFamily="34" charset="0"/>
            </a:endParaRPr>
          </a:p>
        </p:txBody>
      </p:sp>
      <p:cxnSp>
        <p:nvCxnSpPr>
          <p:cNvPr id="27651" name="AutoShape 7"/>
          <p:cNvCxnSpPr>
            <a:cxnSpLocks noChangeShapeType="1"/>
            <a:stCxn id="27663" idx="2"/>
            <a:endCxn id="27666" idx="0"/>
          </p:cNvCxnSpPr>
          <p:nvPr/>
        </p:nvCxnSpPr>
        <p:spPr bwMode="auto">
          <a:xfrm>
            <a:off x="2112169" y="3317228"/>
            <a:ext cx="0" cy="17780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27652" name="AutoShape 12"/>
          <p:cNvCxnSpPr>
            <a:cxnSpLocks noChangeShapeType="1"/>
            <a:stCxn id="27664" idx="2"/>
            <a:endCxn id="27670" idx="0"/>
          </p:cNvCxnSpPr>
          <p:nvPr/>
        </p:nvCxnSpPr>
        <p:spPr bwMode="auto">
          <a:xfrm>
            <a:off x="3344069" y="4122091"/>
            <a:ext cx="0" cy="249237"/>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grpSp>
        <p:nvGrpSpPr>
          <p:cNvPr id="27653" name="グループ化 4"/>
          <p:cNvGrpSpPr>
            <a:grpSpLocks/>
          </p:cNvGrpSpPr>
          <p:nvPr/>
        </p:nvGrpSpPr>
        <p:grpSpPr bwMode="auto">
          <a:xfrm>
            <a:off x="346075" y="2855266"/>
            <a:ext cx="4344987" cy="1990725"/>
            <a:chOff x="1423988" y="1989138"/>
            <a:chExt cx="4344987" cy="1990725"/>
          </a:xfrm>
        </p:grpSpPr>
        <p:sp>
          <p:nvSpPr>
            <p:cNvPr id="27663" name="Rectangle 2"/>
            <p:cNvSpPr>
              <a:spLocks noChangeArrowheads="1"/>
            </p:cNvSpPr>
            <p:nvPr/>
          </p:nvSpPr>
          <p:spPr bwMode="auto">
            <a:xfrm>
              <a:off x="2681288" y="1989138"/>
              <a:ext cx="1017587" cy="461962"/>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900" dirty="0">
                  <a:latin typeface="Arial" panose="020B0604020202020204" pitchFamily="34" charset="0"/>
                  <a:cs typeface="Arial" panose="020B0604020202020204" pitchFamily="34" charset="0"/>
                </a:rPr>
                <a:t>XXXXX</a:t>
              </a:r>
              <a:r>
                <a:rPr kumimoji="0" lang="ja-JP" altLang="en-US" sz="900" dirty="0">
                  <a:latin typeface="Arial" panose="020B0604020202020204" pitchFamily="34" charset="0"/>
                  <a:cs typeface="Arial" panose="020B0604020202020204" pitchFamily="34" charset="0"/>
                </a:rPr>
                <a:t>リーダー</a:t>
              </a:r>
            </a:p>
            <a:p>
              <a:pPr>
                <a:spcBef>
                  <a:spcPct val="0"/>
                </a:spcBef>
                <a:buClrTx/>
                <a:buSzTx/>
                <a:buFontTx/>
                <a:buNone/>
              </a:pPr>
              <a:r>
                <a:rPr kumimoji="0" lang="ja-JP" altLang="en-US" sz="800" dirty="0">
                  <a:latin typeface="Arial" panose="020B0604020202020204" pitchFamily="34" charset="0"/>
                  <a:cs typeface="Arial" panose="020B0604020202020204" pitchFamily="34" charset="0"/>
                </a:rPr>
                <a:t>役職　　　名前</a:t>
              </a:r>
            </a:p>
            <a:p>
              <a:pPr>
                <a:spcBef>
                  <a:spcPct val="0"/>
                </a:spcBef>
                <a:buClrTx/>
                <a:buSzTx/>
                <a:buFontTx/>
                <a:buNone/>
              </a:pPr>
              <a:r>
                <a:rPr kumimoji="0" lang="en-US" altLang="ja-JP" sz="800" dirty="0">
                  <a:latin typeface="Arial" panose="020B0604020202020204" pitchFamily="34" charset="0"/>
                  <a:cs typeface="Arial" panose="020B0604020202020204" pitchFamily="34" charset="0"/>
                </a:rPr>
                <a:t>XXX</a:t>
              </a:r>
              <a:r>
                <a:rPr kumimoji="0" lang="ja-JP" altLang="en-US" sz="800" dirty="0">
                  <a:latin typeface="Arial" panose="020B0604020202020204" pitchFamily="34" charset="0"/>
                  <a:cs typeface="Arial" panose="020B0604020202020204" pitchFamily="34" charset="0"/>
                </a:rPr>
                <a:t>　　</a:t>
              </a:r>
              <a:r>
                <a:rPr kumimoji="0" lang="en-US" altLang="ja-JP" sz="800" dirty="0">
                  <a:latin typeface="Arial" panose="020B0604020202020204" pitchFamily="34" charset="0"/>
                  <a:cs typeface="Arial" panose="020B0604020202020204" pitchFamily="34" charset="0"/>
                </a:rPr>
                <a:t>XXXXX</a:t>
              </a:r>
              <a:endParaRPr kumimoji="0" lang="ja-JP" altLang="en-US" sz="800" dirty="0">
                <a:latin typeface="Arial" panose="020B0604020202020204" pitchFamily="34" charset="0"/>
                <a:cs typeface="Arial" panose="020B0604020202020204" pitchFamily="34" charset="0"/>
              </a:endParaRPr>
            </a:p>
          </p:txBody>
        </p:sp>
        <p:sp>
          <p:nvSpPr>
            <p:cNvPr id="27664" name="Rectangle 3"/>
            <p:cNvSpPr>
              <a:spLocks noChangeArrowheads="1"/>
            </p:cNvSpPr>
            <p:nvPr/>
          </p:nvSpPr>
          <p:spPr bwMode="auto">
            <a:xfrm>
              <a:off x="3938588" y="2641600"/>
              <a:ext cx="966787" cy="614363"/>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800">
                  <a:latin typeface="Arial" panose="020B0604020202020204" pitchFamily="34" charset="0"/>
                  <a:cs typeface="Arial" panose="020B0604020202020204" pitchFamily="34" charset="0"/>
                </a:rPr>
                <a:t>XXX</a:t>
              </a:r>
              <a:r>
                <a:rPr kumimoji="0" lang="ja-JP" altLang="en-US" sz="800">
                  <a:latin typeface="Arial" panose="020B0604020202020204" pitchFamily="34" charset="0"/>
                  <a:cs typeface="Arial" panose="020B0604020202020204" pitchFamily="34" charset="0"/>
                </a:rPr>
                <a:t>研究チーム</a:t>
              </a:r>
            </a:p>
            <a:p>
              <a:pPr>
                <a:spcBef>
                  <a:spcPct val="0"/>
                </a:spcBef>
                <a:buClrTx/>
                <a:buSzTx/>
                <a:buFontTx/>
                <a:buNone/>
              </a:pPr>
              <a:r>
                <a:rPr kumimoji="0" lang="zh-TW" altLang="en-US" sz="800">
                  <a:latin typeface="Arial" panose="020B0604020202020204" pitchFamily="34" charset="0"/>
                  <a:cs typeface="Arial" panose="020B0604020202020204" pitchFamily="34" charset="0"/>
                </a:rPr>
                <a:t>役職　　　名前</a:t>
              </a:r>
            </a:p>
            <a:p>
              <a:pPr>
                <a:spcBef>
                  <a:spcPct val="0"/>
                </a:spcBef>
                <a:buClrTx/>
                <a:buSzTx/>
                <a:buFontTx/>
                <a:buNone/>
              </a:pPr>
              <a:r>
                <a:rPr kumimoji="0" lang="en-US" altLang="zh-TW" sz="800">
                  <a:latin typeface="Arial" panose="020B0604020202020204" pitchFamily="34" charset="0"/>
                  <a:cs typeface="Arial" panose="020B0604020202020204" pitchFamily="34" charset="0"/>
                </a:rPr>
                <a:t>XXX</a:t>
              </a:r>
              <a:r>
                <a:rPr kumimoji="0" lang="zh-TW" altLang="en-US" sz="800">
                  <a:latin typeface="Arial" panose="020B0604020202020204" pitchFamily="34" charset="0"/>
                  <a:cs typeface="Arial" panose="020B0604020202020204" pitchFamily="34" charset="0"/>
                </a:rPr>
                <a:t>　</a:t>
              </a:r>
              <a:r>
                <a:rPr kumimoji="0" lang="en-US" altLang="zh-TW" sz="800">
                  <a:latin typeface="Arial" panose="020B0604020202020204" pitchFamily="34" charset="0"/>
                  <a:cs typeface="Arial" panose="020B0604020202020204" pitchFamily="34" charset="0"/>
                </a:rPr>
                <a:t>XXX</a:t>
              </a:r>
              <a:r>
                <a:rPr kumimoji="0" lang="en-US" altLang="ja-JP" sz="800">
                  <a:latin typeface="Arial" panose="020B0604020202020204" pitchFamily="34" charset="0"/>
                  <a:cs typeface="Arial" panose="020B0604020202020204" pitchFamily="34" charset="0"/>
                </a:rPr>
                <a:t>XXX</a:t>
              </a:r>
              <a:endParaRPr kumimoji="0" lang="ja-JP" altLang="en-US" sz="800">
                <a:latin typeface="Arial" panose="020B0604020202020204" pitchFamily="34" charset="0"/>
                <a:cs typeface="Arial" panose="020B0604020202020204" pitchFamily="34" charset="0"/>
              </a:endParaRPr>
            </a:p>
          </p:txBody>
        </p:sp>
        <p:cxnSp>
          <p:nvCxnSpPr>
            <p:cNvPr id="27665" name="AutoShape 4"/>
            <p:cNvCxnSpPr>
              <a:cxnSpLocks noChangeShapeType="1"/>
              <a:stCxn id="27663" idx="2"/>
            </p:cNvCxnSpPr>
            <p:nvPr/>
          </p:nvCxnSpPr>
          <p:spPr bwMode="auto">
            <a:xfrm rot="16200000" flipH="1">
              <a:off x="3711575" y="1930400"/>
              <a:ext cx="190500" cy="1231900"/>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7666" name="Rectangle 5"/>
            <p:cNvSpPr>
              <a:spLocks noChangeArrowheads="1"/>
            </p:cNvSpPr>
            <p:nvPr/>
          </p:nvSpPr>
          <p:spPr bwMode="auto">
            <a:xfrm>
              <a:off x="2706688" y="2628900"/>
              <a:ext cx="966787" cy="614363"/>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800">
                  <a:latin typeface="Arial" panose="020B0604020202020204" pitchFamily="34" charset="0"/>
                  <a:cs typeface="Arial" panose="020B0604020202020204" pitchFamily="34" charset="0"/>
                </a:rPr>
                <a:t>XXX</a:t>
              </a:r>
              <a:r>
                <a:rPr kumimoji="0" lang="ja-JP" altLang="en-US" sz="800">
                  <a:latin typeface="Arial" panose="020B0604020202020204" pitchFamily="34" charset="0"/>
                  <a:cs typeface="Arial" panose="020B0604020202020204" pitchFamily="34" charset="0"/>
                </a:rPr>
                <a:t>研究チーム</a:t>
              </a:r>
            </a:p>
            <a:p>
              <a:pPr>
                <a:spcBef>
                  <a:spcPct val="0"/>
                </a:spcBef>
                <a:buClrTx/>
                <a:buSzTx/>
                <a:buFontTx/>
                <a:buNone/>
              </a:pPr>
              <a:r>
                <a:rPr kumimoji="0" lang="zh-TW" altLang="en-US" sz="800">
                  <a:latin typeface="Arial" panose="020B0604020202020204" pitchFamily="34" charset="0"/>
                  <a:cs typeface="Arial" panose="020B0604020202020204" pitchFamily="34" charset="0"/>
                </a:rPr>
                <a:t>役職　　　名前</a:t>
              </a:r>
            </a:p>
            <a:p>
              <a:pPr>
                <a:spcBef>
                  <a:spcPct val="0"/>
                </a:spcBef>
                <a:buClrTx/>
                <a:buSzTx/>
                <a:buFontTx/>
                <a:buNone/>
              </a:pPr>
              <a:r>
                <a:rPr kumimoji="0" lang="en-US" altLang="zh-TW" sz="800">
                  <a:latin typeface="Arial" panose="020B0604020202020204" pitchFamily="34" charset="0"/>
                  <a:cs typeface="Arial" panose="020B0604020202020204" pitchFamily="34" charset="0"/>
                </a:rPr>
                <a:t>XXX</a:t>
              </a:r>
              <a:r>
                <a:rPr kumimoji="0" lang="zh-TW" altLang="en-US" sz="800">
                  <a:latin typeface="Arial" panose="020B0604020202020204" pitchFamily="34" charset="0"/>
                  <a:cs typeface="Arial" panose="020B0604020202020204" pitchFamily="34" charset="0"/>
                </a:rPr>
                <a:t>　　</a:t>
              </a:r>
              <a:r>
                <a:rPr kumimoji="0" lang="en-US" altLang="zh-TW" sz="800">
                  <a:latin typeface="Arial" panose="020B0604020202020204" pitchFamily="34" charset="0"/>
                  <a:cs typeface="Arial" panose="020B0604020202020204" pitchFamily="34" charset="0"/>
                </a:rPr>
                <a:t>XXX</a:t>
              </a:r>
              <a:r>
                <a:rPr kumimoji="0" lang="en-US" altLang="ja-JP" sz="800">
                  <a:latin typeface="Arial" panose="020B0604020202020204" pitchFamily="34" charset="0"/>
                  <a:cs typeface="Arial" panose="020B0604020202020204" pitchFamily="34" charset="0"/>
                </a:rPr>
                <a:t>XXX</a:t>
              </a:r>
              <a:endParaRPr kumimoji="0" lang="ja-JP" altLang="en-US" sz="800">
                <a:latin typeface="Arial" panose="020B0604020202020204" pitchFamily="34" charset="0"/>
                <a:cs typeface="Arial" panose="020B0604020202020204" pitchFamily="34" charset="0"/>
              </a:endParaRPr>
            </a:p>
          </p:txBody>
        </p:sp>
        <p:sp>
          <p:nvSpPr>
            <p:cNvPr id="27667" name="Rectangle 6"/>
            <p:cNvSpPr>
              <a:spLocks noChangeArrowheads="1"/>
            </p:cNvSpPr>
            <p:nvPr/>
          </p:nvSpPr>
          <p:spPr bwMode="auto">
            <a:xfrm>
              <a:off x="1423988" y="2641600"/>
              <a:ext cx="966787" cy="614363"/>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800">
                  <a:latin typeface="Arial" panose="020B0604020202020204" pitchFamily="34" charset="0"/>
                  <a:cs typeface="Arial" panose="020B0604020202020204" pitchFamily="34" charset="0"/>
                </a:rPr>
                <a:t>XXX</a:t>
              </a:r>
              <a:r>
                <a:rPr kumimoji="0" lang="ja-JP" altLang="en-US" sz="800">
                  <a:latin typeface="Arial" panose="020B0604020202020204" pitchFamily="34" charset="0"/>
                  <a:cs typeface="Arial" panose="020B0604020202020204" pitchFamily="34" charset="0"/>
                </a:rPr>
                <a:t>開発チーム</a:t>
              </a:r>
            </a:p>
            <a:p>
              <a:pPr>
                <a:spcBef>
                  <a:spcPct val="0"/>
                </a:spcBef>
                <a:buClrTx/>
                <a:buSzTx/>
                <a:buFontTx/>
                <a:buNone/>
              </a:pPr>
              <a:r>
                <a:rPr kumimoji="0" lang="ja-JP" altLang="en-US" sz="800">
                  <a:latin typeface="Arial" panose="020B0604020202020204" pitchFamily="34" charset="0"/>
                  <a:cs typeface="Arial" panose="020B0604020202020204" pitchFamily="34" charset="0"/>
                </a:rPr>
                <a:t>役職　　　名前</a:t>
              </a:r>
            </a:p>
            <a:p>
              <a:pPr>
                <a:spcBef>
                  <a:spcPct val="0"/>
                </a:spcBef>
                <a:buClrTx/>
                <a:buSzTx/>
                <a:buFontTx/>
                <a:buNone/>
              </a:pPr>
              <a:r>
                <a:rPr kumimoji="0" lang="en-US" altLang="ja-JP" sz="800">
                  <a:latin typeface="Arial" panose="020B0604020202020204" pitchFamily="34" charset="0"/>
                  <a:cs typeface="Arial" panose="020B0604020202020204" pitchFamily="34" charset="0"/>
                </a:rPr>
                <a:t>XXX</a:t>
              </a:r>
              <a:r>
                <a:rPr kumimoji="0" lang="ja-JP" altLang="en-US" sz="800">
                  <a:latin typeface="Arial" panose="020B0604020202020204" pitchFamily="34" charset="0"/>
                  <a:cs typeface="Arial" panose="020B0604020202020204" pitchFamily="34" charset="0"/>
                </a:rPr>
                <a:t>　　</a:t>
              </a:r>
              <a:r>
                <a:rPr kumimoji="0" lang="en-US" altLang="ja-JP" sz="800">
                  <a:latin typeface="Arial" panose="020B0604020202020204" pitchFamily="34" charset="0"/>
                  <a:cs typeface="Arial" panose="020B0604020202020204" pitchFamily="34" charset="0"/>
                </a:rPr>
                <a:t>XXXXXX</a:t>
              </a:r>
              <a:endParaRPr kumimoji="0" lang="ja-JP" altLang="en-US" sz="800">
                <a:latin typeface="Arial" panose="020B0604020202020204" pitchFamily="34" charset="0"/>
                <a:cs typeface="Arial" panose="020B0604020202020204" pitchFamily="34" charset="0"/>
              </a:endParaRPr>
            </a:p>
          </p:txBody>
        </p:sp>
        <p:cxnSp>
          <p:nvCxnSpPr>
            <p:cNvPr id="27668" name="AutoShape 8"/>
            <p:cNvCxnSpPr>
              <a:cxnSpLocks noChangeShapeType="1"/>
              <a:stCxn id="27663" idx="2"/>
              <a:endCxn id="27667" idx="0"/>
            </p:cNvCxnSpPr>
            <p:nvPr/>
          </p:nvCxnSpPr>
          <p:spPr bwMode="auto">
            <a:xfrm rot="5400000">
              <a:off x="2463800" y="1905000"/>
              <a:ext cx="171450" cy="1282700"/>
            </a:xfrm>
            <a:prstGeom prst="bentConnector3">
              <a:avLst>
                <a:gd name="adj1" fmla="val 50000"/>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27669" name="Rectangle 10"/>
            <p:cNvSpPr>
              <a:spLocks noChangeArrowheads="1"/>
            </p:cNvSpPr>
            <p:nvPr/>
          </p:nvSpPr>
          <p:spPr bwMode="auto">
            <a:xfrm>
              <a:off x="4979988" y="3505200"/>
              <a:ext cx="788987" cy="474663"/>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800">
                  <a:latin typeface="Arial" panose="020B0604020202020204" pitchFamily="34" charset="0"/>
                  <a:cs typeface="Arial" panose="020B0604020202020204" pitchFamily="34" charset="0"/>
                </a:rPr>
                <a:t>XX</a:t>
              </a:r>
              <a:r>
                <a:rPr kumimoji="0" lang="ja-JP" altLang="en-US" sz="800">
                  <a:latin typeface="Arial" panose="020B0604020202020204" pitchFamily="34" charset="0"/>
                  <a:cs typeface="Arial" panose="020B0604020202020204" pitchFamily="34" charset="0"/>
                </a:rPr>
                <a:t>担当</a:t>
              </a:r>
            </a:p>
          </p:txBody>
        </p:sp>
        <p:sp>
          <p:nvSpPr>
            <p:cNvPr id="27670" name="Rectangle 11"/>
            <p:cNvSpPr>
              <a:spLocks noChangeArrowheads="1"/>
            </p:cNvSpPr>
            <p:nvPr/>
          </p:nvSpPr>
          <p:spPr bwMode="auto">
            <a:xfrm>
              <a:off x="4027488" y="3505200"/>
              <a:ext cx="788987" cy="474663"/>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en-US" altLang="ja-JP" sz="800">
                  <a:latin typeface="Arial" panose="020B0604020202020204" pitchFamily="34" charset="0"/>
                  <a:cs typeface="Arial" panose="020B0604020202020204" pitchFamily="34" charset="0"/>
                </a:rPr>
                <a:t>XX</a:t>
              </a:r>
              <a:r>
                <a:rPr kumimoji="0" lang="ja-JP" altLang="en-US" sz="800">
                  <a:latin typeface="Arial" panose="020B0604020202020204" pitchFamily="34" charset="0"/>
                  <a:cs typeface="Arial" panose="020B0604020202020204" pitchFamily="34" charset="0"/>
                </a:rPr>
                <a:t>担当</a:t>
              </a:r>
            </a:p>
            <a:p>
              <a:pPr>
                <a:spcBef>
                  <a:spcPct val="0"/>
                </a:spcBef>
                <a:buClrTx/>
                <a:buSzTx/>
                <a:buFontTx/>
                <a:buNone/>
              </a:pPr>
              <a:endParaRPr kumimoji="0" lang="ja-JP" altLang="en-US" sz="800">
                <a:latin typeface="Arial" panose="020B0604020202020204" pitchFamily="34" charset="0"/>
                <a:cs typeface="Arial" panose="020B0604020202020204" pitchFamily="34" charset="0"/>
              </a:endParaRPr>
            </a:p>
          </p:txBody>
        </p:sp>
        <p:cxnSp>
          <p:nvCxnSpPr>
            <p:cNvPr id="27671" name="AutoShape 13"/>
            <p:cNvCxnSpPr>
              <a:cxnSpLocks noChangeShapeType="1"/>
              <a:stCxn id="27664" idx="2"/>
              <a:endCxn id="27669" idx="0"/>
            </p:cNvCxnSpPr>
            <p:nvPr/>
          </p:nvCxnSpPr>
          <p:spPr bwMode="auto">
            <a:xfrm rot="16200000" flipH="1">
              <a:off x="4783931" y="2904332"/>
              <a:ext cx="230187" cy="952500"/>
            </a:xfrm>
            <a:prstGeom prst="bentConnector3">
              <a:avLst>
                <a:gd name="adj1" fmla="val 49657"/>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grpSp>
      <p:sp>
        <p:nvSpPr>
          <p:cNvPr id="27655" name="Rectangle 10"/>
          <p:cNvSpPr>
            <a:spLocks noChangeArrowheads="1"/>
          </p:cNvSpPr>
          <p:nvPr/>
        </p:nvSpPr>
        <p:spPr bwMode="auto">
          <a:xfrm>
            <a:off x="5088281" y="4665016"/>
            <a:ext cx="3276600" cy="361950"/>
          </a:xfrm>
          <a:prstGeom prst="rect">
            <a:avLst/>
          </a:prstGeom>
          <a:solidFill>
            <a:schemeClr val="accent2"/>
          </a:solidFill>
          <a:ln w="19050">
            <a:solidFill>
              <a:schemeClr val="tx1"/>
            </a:solidFill>
            <a:miter lim="800000"/>
            <a:headEnd/>
            <a:tailEnd/>
          </a:ln>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spcBef>
                <a:spcPct val="0"/>
              </a:spcBef>
              <a:buClrTx/>
              <a:buSzTx/>
              <a:buFontTx/>
              <a:buNone/>
            </a:pPr>
            <a:r>
              <a:rPr kumimoji="0" lang="ja-JP" altLang="en-US" sz="1000">
                <a:latin typeface="Arial" panose="020B0604020202020204" pitchFamily="34" charset="0"/>
                <a:cs typeface="Arial" panose="020B0604020202020204" pitchFamily="34" charset="0"/>
              </a:rPr>
              <a:t>さらに追加的な内容がある場合は「添付資料」として添付。</a:t>
            </a:r>
          </a:p>
        </p:txBody>
      </p:sp>
      <p:sp>
        <p:nvSpPr>
          <p:cNvPr id="27656" name="AutoShape 17"/>
          <p:cNvSpPr>
            <a:spLocks noChangeArrowheads="1"/>
          </p:cNvSpPr>
          <p:nvPr/>
        </p:nvSpPr>
        <p:spPr bwMode="auto">
          <a:xfrm>
            <a:off x="4807815" y="5197470"/>
            <a:ext cx="4890291" cy="936401"/>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10000"/>
              </a:spcBef>
              <a:buClrTx/>
              <a:buSzTx/>
              <a:buFontTx/>
              <a:buNone/>
            </a:pPr>
            <a:r>
              <a:rPr kumimoji="0" lang="en-US" altLang="ja-JP" sz="1100" dirty="0">
                <a:latin typeface="Arial" panose="020B0604020202020204" pitchFamily="34" charset="0"/>
                <a:cs typeface="Arial" panose="020B0604020202020204" pitchFamily="34" charset="0"/>
              </a:rPr>
              <a:t>【</a:t>
            </a:r>
            <a:r>
              <a:rPr kumimoji="0" lang="ja-JP" altLang="en-US" sz="1100" dirty="0">
                <a:latin typeface="Arial" panose="020B0604020202020204" pitchFamily="34" charset="0"/>
                <a:cs typeface="Arial" panose="020B0604020202020204" pitchFamily="34" charset="0"/>
              </a:rPr>
              <a:t>加点評価の観点</a:t>
            </a:r>
            <a:r>
              <a:rPr kumimoji="0" lang="en-US" altLang="ja-JP" sz="1100" dirty="0">
                <a:latin typeface="Arial" panose="020B0604020202020204" pitchFamily="34" charset="0"/>
                <a:cs typeface="Arial" panose="020B0604020202020204" pitchFamily="34" charset="0"/>
              </a:rPr>
              <a:t>】</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・円滑な事業遂行のための人員補助体制が組まれているか。</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・当局からの要望等に迅速・柔軟に対応できる体制が整っているか。</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・優れた管理体制となっているか。</a:t>
            </a:r>
            <a:endParaRPr kumimoji="0" lang="en-US" altLang="ja-JP" sz="1100" dirty="0">
              <a:latin typeface="Arial" panose="020B0604020202020204" pitchFamily="34" charset="0"/>
              <a:cs typeface="Arial" panose="020B0604020202020204" pitchFamily="34" charset="0"/>
            </a:endParaRPr>
          </a:p>
        </p:txBody>
      </p:sp>
      <p:sp>
        <p:nvSpPr>
          <p:cNvPr id="27657" name="AutoShape 22"/>
          <p:cNvSpPr>
            <a:spLocks noChangeArrowheads="1"/>
          </p:cNvSpPr>
          <p:nvPr/>
        </p:nvSpPr>
        <p:spPr bwMode="auto">
          <a:xfrm>
            <a:off x="4807816" y="2239191"/>
            <a:ext cx="4890291" cy="2346574"/>
          </a:xfrm>
          <a:prstGeom prst="roundRect">
            <a:avLst>
              <a:gd name="adj" fmla="val 16667"/>
            </a:avLst>
          </a:prstGeom>
          <a:solidFill>
            <a:schemeClr val="bg1"/>
          </a:solidFill>
          <a:ln w="19050" algn="ctr">
            <a:solidFill>
              <a:schemeClr val="tx1"/>
            </a:solidFill>
            <a:round/>
            <a:headEnd/>
            <a:tailEnd type="none" w="lg" len="lg"/>
          </a:ln>
          <a:effectLst>
            <a:outerShdw dist="107763" dir="2700000" algn="ctr" rotWithShape="0">
              <a:schemeClr val="bg2">
                <a:alpha val="50000"/>
              </a:schemeClr>
            </a:outerShdw>
          </a:effectLst>
        </p:spPr>
        <p:txBody>
          <a:bodyPr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10000"/>
              </a:spcBef>
              <a:buClrTx/>
              <a:buSzTx/>
              <a:buFontTx/>
              <a:buNone/>
            </a:pPr>
            <a:r>
              <a:rPr kumimoji="0" lang="en-US" altLang="ja-JP" sz="1100" dirty="0">
                <a:latin typeface="Arial" panose="020B0604020202020204" pitchFamily="34" charset="0"/>
                <a:cs typeface="Arial" panose="020B0604020202020204" pitchFamily="34" charset="0"/>
              </a:rPr>
              <a:t>【</a:t>
            </a:r>
            <a:r>
              <a:rPr kumimoji="0" lang="ja-JP" altLang="en-US" sz="1100" dirty="0">
                <a:latin typeface="Arial" panose="020B0604020202020204" pitchFamily="34" charset="0"/>
                <a:cs typeface="Arial" panose="020B0604020202020204" pitchFamily="34" charset="0"/>
              </a:rPr>
              <a:t>基礎点評価の観点</a:t>
            </a:r>
            <a:r>
              <a:rPr kumimoji="0" lang="en-US" altLang="ja-JP" sz="1100" dirty="0">
                <a:latin typeface="Arial" panose="020B0604020202020204" pitchFamily="34" charset="0"/>
                <a:cs typeface="Arial" panose="020B0604020202020204" pitchFamily="34" charset="0"/>
              </a:rPr>
              <a:t>】</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・業務の実施体制及び役割が、事業内容と整合しているか。</a:t>
            </a:r>
            <a:br>
              <a:rPr kumimoji="0" lang="ja-JP" altLang="en-US" sz="1100" dirty="0">
                <a:latin typeface="Arial" panose="020B0604020202020204" pitchFamily="34" charset="0"/>
                <a:cs typeface="Arial" panose="020B0604020202020204" pitchFamily="34" charset="0"/>
              </a:rPr>
            </a:br>
            <a:r>
              <a:rPr kumimoji="0" lang="ja-JP" altLang="en-US" sz="1100" dirty="0">
                <a:latin typeface="Arial" panose="020B0604020202020204" pitchFamily="34" charset="0"/>
                <a:cs typeface="Arial" panose="020B0604020202020204" pitchFamily="34" charset="0"/>
              </a:rPr>
              <a:t>・要員数、体制、役割分担が明確にされているか。</a:t>
            </a:r>
            <a:endParaRPr kumimoji="0" lang="en-US" altLang="ja-JP" sz="1100" dirty="0">
              <a:latin typeface="Arial" panose="020B0604020202020204" pitchFamily="34" charset="0"/>
              <a:cs typeface="Arial" panose="020B0604020202020204" pitchFamily="34" charset="0"/>
            </a:endParaRP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・事業を遂行可能な人数が確保されているか。</a:t>
            </a:r>
            <a:endParaRPr kumimoji="0" lang="en-US" altLang="ja-JP" sz="1100" dirty="0">
              <a:latin typeface="Arial" panose="020B0604020202020204" pitchFamily="34" charset="0"/>
              <a:cs typeface="Arial" panose="020B0604020202020204" pitchFamily="34" charset="0"/>
            </a:endParaRP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入札公告で示した事業全体の企画及び立案並びに根幹に関わる執行管理について、再委託（委託業務の一部を第三者に委託することをいい、請負その他委託の形式を問わない、以下同じ。）を行っていないか。</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・総額に対する再委託の割合が５０％を超えないか。超える場合は、相当な理由があるか（「再委託費率が５０％を超える理由書」を作成し提出すること）。</a:t>
            </a:r>
            <a:endParaRPr kumimoji="0" lang="en-US" altLang="ja-JP" sz="1100" dirty="0">
              <a:latin typeface="Arial" panose="020B0604020202020204" pitchFamily="34" charset="0"/>
              <a:cs typeface="Arial" panose="020B0604020202020204" pitchFamily="34" charset="0"/>
            </a:endParaRP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・以下の資料が提出されているか。</a:t>
            </a:r>
          </a:p>
          <a:p>
            <a:pPr eaLnBrk="1" hangingPunct="1">
              <a:spcBef>
                <a:spcPct val="10000"/>
              </a:spcBef>
              <a:buClrTx/>
              <a:buSzTx/>
              <a:buFontTx/>
              <a:buNone/>
            </a:pPr>
            <a:r>
              <a:rPr kumimoji="0" lang="ja-JP" altLang="en-US" sz="1100" dirty="0">
                <a:latin typeface="Arial" panose="020B0604020202020204" pitchFamily="34" charset="0"/>
                <a:cs typeface="Arial" panose="020B0604020202020204" pitchFamily="34" charset="0"/>
              </a:rPr>
              <a:t>情報管理に対する社内規則等（社内規則がない場合は代わりとなるもの。）</a:t>
            </a:r>
            <a:endParaRPr kumimoji="0" lang="ja-JP" altLang="en-US" sz="1000" dirty="0">
              <a:latin typeface="Arial" panose="020B0604020202020204" pitchFamily="34" charset="0"/>
              <a:cs typeface="Arial" panose="020B0604020202020204" pitchFamily="34" charset="0"/>
            </a:endParaRPr>
          </a:p>
        </p:txBody>
      </p:sp>
      <p:sp>
        <p:nvSpPr>
          <p:cNvPr id="37" name="Rectangle 14"/>
          <p:cNvSpPr txBox="1">
            <a:spLocks noChangeArrowheads="1"/>
          </p:cNvSpPr>
          <p:nvPr/>
        </p:nvSpPr>
        <p:spPr bwMode="auto">
          <a:xfrm>
            <a:off x="28024" y="2513864"/>
            <a:ext cx="4924976" cy="4252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73050" indent="-273050" algn="l" rtl="0" fontAlgn="base">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fontAlgn="base">
              <a:spcBef>
                <a:spcPts val="500"/>
              </a:spcBef>
              <a:spcAft>
                <a:spcPct val="0"/>
              </a:spcAft>
              <a:buClr>
                <a:schemeClr val="accent2"/>
              </a:buClr>
              <a:buSzPct val="76000"/>
              <a:buFont typeface="Wingdings 3" pitchFamily="18" charset="2"/>
              <a:buChar char=""/>
              <a:defRPr kumimoji="1" sz="2300" kern="1200">
                <a:solidFill>
                  <a:schemeClr val="tx2"/>
                </a:solidFill>
                <a:latin typeface="+mn-lt"/>
                <a:ea typeface="+mn-ea"/>
                <a:cs typeface="+mn-cs"/>
              </a:defRPr>
            </a:lvl2pPr>
            <a:lvl3pPr marL="822325" indent="-228600" algn="l" rtl="0" fontAlgn="base">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fontAlgn="base">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fontAlgn="base">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eaLnBrk="1" hangingPunct="1">
              <a:defRPr/>
            </a:pPr>
            <a:r>
              <a:rPr lang="ja-JP" altLang="en-US" sz="2200" dirty="0"/>
              <a:t>実施体制</a:t>
            </a:r>
          </a:p>
          <a:p>
            <a:pPr marL="274320" indent="-274320" eaLnBrk="1" fontAlgn="auto" hangingPunct="1">
              <a:spcAft>
                <a:spcPts val="0"/>
              </a:spcAft>
              <a:buFont typeface="Wingdings 3"/>
              <a:buChar char=""/>
              <a:defRPr/>
            </a:pPr>
            <a:endParaRPr lang="ja-JP" altLang="en-US" dirty="0"/>
          </a:p>
          <a:p>
            <a:pPr marL="274320" indent="-274320" eaLnBrk="1" fontAlgn="auto" hangingPunct="1">
              <a:spcAft>
                <a:spcPts val="0"/>
              </a:spcAft>
              <a:buFont typeface="Wingdings 3"/>
              <a:buChar char=""/>
              <a:defRPr/>
            </a:pPr>
            <a:endParaRPr lang="ja-JP" altLang="en-US" dirty="0"/>
          </a:p>
          <a:p>
            <a:pPr marL="0" indent="0" eaLnBrk="1" fontAlgn="auto" hangingPunct="1">
              <a:spcAft>
                <a:spcPts val="0"/>
              </a:spcAft>
              <a:buFont typeface="Wingdings 3" pitchFamily="18" charset="2"/>
              <a:buNone/>
              <a:defRPr/>
            </a:pPr>
            <a:endParaRPr lang="en-US" altLang="ja-JP" dirty="0"/>
          </a:p>
          <a:p>
            <a:pPr marL="0" indent="0" eaLnBrk="1" fontAlgn="auto" hangingPunct="1">
              <a:spcAft>
                <a:spcPts val="0"/>
              </a:spcAft>
              <a:buFont typeface="Wingdings 3" pitchFamily="18" charset="2"/>
              <a:buNone/>
              <a:defRPr/>
            </a:pPr>
            <a:endParaRPr lang="en-US" altLang="ja-JP" dirty="0"/>
          </a:p>
          <a:p>
            <a:pPr eaLnBrk="1" fontAlgn="auto" hangingPunct="1">
              <a:spcAft>
                <a:spcPts val="0"/>
              </a:spcAft>
              <a:defRPr/>
            </a:pPr>
            <a:r>
              <a:rPr lang="ja-JP" altLang="en-US" sz="2200" dirty="0"/>
              <a:t>役割分担</a:t>
            </a:r>
          </a:p>
          <a:p>
            <a:pPr marL="548640" lvl="1" indent="-274320" eaLnBrk="1" fontAlgn="auto" hangingPunct="1">
              <a:spcAft>
                <a:spcPts val="0"/>
              </a:spcAft>
              <a:buFont typeface="Wingdings 3"/>
              <a:buChar char=""/>
              <a:defRPr/>
            </a:pPr>
            <a:r>
              <a:rPr lang="ja-JP" altLang="en-US" sz="1400" dirty="0"/>
              <a:t>各チームの主な役割</a:t>
            </a:r>
          </a:p>
          <a:p>
            <a:pPr marL="548640" lvl="1" indent="-274320" eaLnBrk="1" fontAlgn="auto" hangingPunct="1">
              <a:spcAft>
                <a:spcPts val="0"/>
              </a:spcAft>
              <a:buFont typeface="Wingdings 3"/>
              <a:buChar char=""/>
              <a:defRPr/>
            </a:pPr>
            <a:r>
              <a:rPr lang="ja-JP" altLang="en-US" sz="1400" dirty="0"/>
              <a:t>各チームの担当者数</a:t>
            </a:r>
          </a:p>
          <a:p>
            <a:pPr marL="548640" lvl="1" indent="-274320" eaLnBrk="1" fontAlgn="auto" hangingPunct="1">
              <a:spcAft>
                <a:spcPts val="0"/>
              </a:spcAft>
              <a:buFont typeface="Wingdings 3"/>
              <a:buChar char=""/>
              <a:defRPr/>
            </a:pPr>
            <a:r>
              <a:rPr lang="ja-JP" altLang="en-US" sz="1400" dirty="0"/>
              <a:t>提案書に別途含める、実施担当者の略歴への参照等</a:t>
            </a:r>
          </a:p>
          <a:p>
            <a:pPr marL="548640" lvl="1" indent="-274320" eaLnBrk="1" fontAlgn="auto" hangingPunct="1">
              <a:spcAft>
                <a:spcPts val="0"/>
              </a:spcAft>
              <a:buFont typeface="Wingdings 3"/>
              <a:buChar char=""/>
              <a:defRPr/>
            </a:pPr>
            <a:endParaRPr lang="en-US" altLang="ja-JP" sz="1400" dirty="0"/>
          </a:p>
          <a:p>
            <a:pPr marL="548640" lvl="1" indent="-274320" eaLnBrk="1" fontAlgn="auto" hangingPunct="1">
              <a:spcAft>
                <a:spcPts val="0"/>
              </a:spcAft>
              <a:buFont typeface="Wingdings 3"/>
              <a:buChar char=""/>
              <a:defRPr/>
            </a:pPr>
            <a:endParaRPr lang="en-US" altLang="ja-JP" sz="1200" dirty="0"/>
          </a:p>
        </p:txBody>
      </p:sp>
      <p:sp>
        <p:nvSpPr>
          <p:cNvPr id="2" name="Rectangle 2">
            <a:extLst>
              <a:ext uri="{FF2B5EF4-FFF2-40B4-BE49-F238E27FC236}">
                <a16:creationId xmlns:a16="http://schemas.microsoft.com/office/drawing/2014/main" id="{4812091A-860F-FBA4-36AF-8E4ED0157D5D}"/>
              </a:ext>
            </a:extLst>
          </p:cNvPr>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buFont typeface="Wingdings" panose="05000000000000000000" pitchFamily="2" charset="2"/>
              <a:buNone/>
              <a:defRPr/>
            </a:pPr>
            <a:r>
              <a:rPr lang="ja-JP" altLang="en-US" b="1" dirty="0">
                <a:latin typeface="ＭＳ Ｐゴシック" panose="020B0600070205080204" pitchFamily="50" charset="-128"/>
                <a:cs typeface="+mj-cs"/>
              </a:rPr>
              <a:t>２．</a:t>
            </a:r>
            <a:r>
              <a:rPr lang="ja-JP" altLang="en-US" sz="1800" b="1" dirty="0">
                <a:latin typeface="ＭＳ Ｐゴシック" panose="020B0600070205080204" pitchFamily="50" charset="-128"/>
                <a:cs typeface="Arial" panose="020B0604020202020204" pitchFamily="34" charset="0"/>
              </a:rPr>
              <a:t>組織の経験・能力等</a:t>
            </a:r>
            <a:endParaRPr lang="en-US" altLang="ja-JP" sz="1800"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２．３　</a:t>
            </a:r>
            <a:r>
              <a:rPr lang="zh-TW" altLang="en-US" sz="1800" b="1" dirty="0">
                <a:latin typeface="ＭＳ Ｐゴシック" panose="020B0600070205080204" pitchFamily="50" charset="-128"/>
                <a:cs typeface="Arial" panose="020B0604020202020204" pitchFamily="34" charset="0"/>
              </a:rPr>
              <a:t>事業実施体制</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4" name="Rectangle 5">
            <a:extLst>
              <a:ext uri="{FF2B5EF4-FFF2-40B4-BE49-F238E27FC236}">
                <a16:creationId xmlns:a16="http://schemas.microsoft.com/office/drawing/2014/main" id="{4C51A602-EBEB-1FEE-CF4A-10C39ECF307D}"/>
              </a:ext>
            </a:extLst>
          </p:cNvPr>
          <p:cNvSpPr>
            <a:spLocks noChangeArrowheads="1"/>
          </p:cNvSpPr>
          <p:nvPr/>
        </p:nvSpPr>
        <p:spPr bwMode="auto">
          <a:xfrm>
            <a:off x="1367241" y="1227019"/>
            <a:ext cx="8058150" cy="857250"/>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eaLnBrk="1" hangingPunct="1">
              <a:spcBef>
                <a:spcPct val="0"/>
              </a:spcBef>
              <a:buClrTx/>
              <a:buSzTx/>
              <a:buFont typeface="Wingdings" panose="05000000000000000000" pitchFamily="2" charset="2"/>
              <a:buChar char="§"/>
            </a:pPr>
            <a:r>
              <a:rPr lang="ja-JP" altLang="en-US" sz="1200" dirty="0">
                <a:latin typeface="ＭＳ Ｐゴシック" panose="020B0600070205080204" pitchFamily="50" charset="-128"/>
                <a:cs typeface="Arial" panose="020B0604020202020204" pitchFamily="34" charset="0"/>
              </a:rPr>
              <a:t>事業が遂行可能な人員の確保、実施体制や役割分担について、体制上の役割分担や担当者数がわかるように記述する。</a:t>
            </a:r>
            <a:endParaRPr lang="en-US" altLang="ja-JP" sz="1200" dirty="0">
              <a:latin typeface="ＭＳ Ｐゴシック" panose="020B0600070205080204" pitchFamily="50" charset="-128"/>
              <a:cs typeface="Arial" panose="020B0604020202020204" pitchFamily="34" charset="0"/>
            </a:endParaRPr>
          </a:p>
          <a:p>
            <a:pPr marL="0" indent="0" eaLnBrk="1" hangingPunct="1">
              <a:spcBef>
                <a:spcPct val="0"/>
              </a:spcBef>
              <a:buClrTx/>
              <a:buSzTx/>
              <a:buNone/>
            </a:pPr>
            <a:r>
              <a:rPr lang="ja-JP" altLang="en-US" sz="1200" dirty="0">
                <a:latin typeface="ＭＳ Ｐゴシック" panose="020B0600070205080204" pitchFamily="50" charset="-128"/>
                <a:cs typeface="Arial" panose="020B0604020202020204" pitchFamily="34" charset="0"/>
              </a:rPr>
              <a:t>実施体制については、個々の業務の担当が分かるようにし、各チームのリーダークラス要員については、役職及び担当者名を記述する。応札者が当該業務における実績を有する場合、その実績が当該業務の実施に当たり有益であることを具体的・客観的に記述する。（例えば、「過去の実績における経験者を当該業務の各チームに従事させる」等）</a:t>
            </a:r>
            <a:endParaRPr lang="en-US" altLang="ja-JP" sz="1200" dirty="0">
              <a:latin typeface="ＭＳ Ｐゴシック" panose="020B0600070205080204" pitchFamily="50" charset="-128"/>
              <a:cs typeface="Arial" panose="020B0604020202020204" pitchFamily="34" charset="0"/>
            </a:endParaRPr>
          </a:p>
        </p:txBody>
      </p:sp>
      <p:sp>
        <p:nvSpPr>
          <p:cNvPr id="5" name="Rectangle 4">
            <a:extLst>
              <a:ext uri="{FF2B5EF4-FFF2-40B4-BE49-F238E27FC236}">
                <a16:creationId xmlns:a16="http://schemas.microsoft.com/office/drawing/2014/main" id="{88E236FB-82AD-0496-D603-3CFD08A931F4}"/>
              </a:ext>
            </a:extLst>
          </p:cNvPr>
          <p:cNvSpPr>
            <a:spLocks noChangeArrowheads="1"/>
          </p:cNvSpPr>
          <p:nvPr/>
        </p:nvSpPr>
        <p:spPr bwMode="auto">
          <a:xfrm>
            <a:off x="503641" y="1227019"/>
            <a:ext cx="863600" cy="857250"/>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dirty="0">
                <a:latin typeface="Arial" panose="020B0604020202020204" pitchFamily="34" charset="0"/>
                <a:cs typeface="Arial" panose="020B0604020202020204" pitchFamily="34" charset="0"/>
              </a:rPr>
              <a:t>記述内容</a:t>
            </a:r>
          </a:p>
        </p:txBody>
      </p:sp>
      <p:sp>
        <p:nvSpPr>
          <p:cNvPr id="6" name="Text Box 121">
            <a:extLst>
              <a:ext uri="{FF2B5EF4-FFF2-40B4-BE49-F238E27FC236}">
                <a16:creationId xmlns:a16="http://schemas.microsoft.com/office/drawing/2014/main" id="{FD162B03-0104-302E-53C0-91FA408AEB06}"/>
              </a:ext>
            </a:extLst>
          </p:cNvPr>
          <p:cNvSpPr txBox="1">
            <a:spLocks noChangeArrowheads="1"/>
          </p:cNvSpPr>
          <p:nvPr/>
        </p:nvSpPr>
        <p:spPr bwMode="auto">
          <a:xfrm>
            <a:off x="3203193" y="2491329"/>
            <a:ext cx="966787" cy="351235"/>
          </a:xfrm>
          <a:prstGeom prst="rect">
            <a:avLst/>
          </a:prstGeom>
          <a:solidFill>
            <a:schemeClr val="accent2"/>
          </a:solidFill>
          <a:ln w="6350" algn="ctr">
            <a:solidFill>
              <a:schemeClr val="tx1"/>
            </a:solidFill>
            <a:miter lim="800000"/>
            <a:headEnd/>
            <a:tailEnd type="none" w="lg" len="lg"/>
          </a:ln>
          <a:effectLst/>
        </p:spPr>
        <p:txBody>
          <a:bodyPr wrap="none" lIns="90000" tIns="46800" rIns="90000" bIns="46800" anchor="ctr"/>
          <a:lstStyle/>
          <a:p>
            <a:pPr algn="ctr" eaLnBrk="1" hangingPunct="1">
              <a:spcBef>
                <a:spcPct val="50000"/>
              </a:spcBef>
              <a:buFont typeface="Wingdings" panose="05000000000000000000" pitchFamily="2" charset="2"/>
              <a:buNone/>
              <a:defRPr/>
            </a:pPr>
            <a:r>
              <a:rPr lang="ja-JP" altLang="en-US" sz="2000" b="1" dirty="0">
                <a:effectLst>
                  <a:outerShdw blurRad="38100" dist="38100" dir="2700000" algn="tl">
                    <a:srgbClr val="FFFFFF"/>
                  </a:outerShdw>
                </a:effectLst>
                <a:latin typeface="Arial" charset="0"/>
              </a:rPr>
              <a:t>記述例</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 3"/>
          <p:cNvSpPr>
            <a:spLocks noGrp="1"/>
          </p:cNvSpPr>
          <p:nvPr>
            <p:ph type="sldNum" sz="quarter" idx="4294967295"/>
          </p:nvPr>
        </p:nvSpPr>
        <p:spPr bwMode="auto">
          <a:xfrm>
            <a:off x="8713788" y="6381750"/>
            <a:ext cx="688975"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a:spcBef>
                <a:spcPct val="0"/>
              </a:spcBef>
              <a:buClrTx/>
              <a:buSzTx/>
              <a:buFontTx/>
              <a:buNone/>
            </a:pPr>
            <a:r>
              <a:rPr kumimoji="0" lang="ja-JP" altLang="en-US" sz="1600" dirty="0">
                <a:latin typeface="Arial" panose="020B0604020202020204" pitchFamily="34" charset="0"/>
              </a:rPr>
              <a:t>７</a:t>
            </a:r>
            <a:endParaRPr kumimoji="0" lang="en-GB" altLang="ja-JP" sz="1600" dirty="0">
              <a:latin typeface="Arial" panose="020B0604020202020204" pitchFamily="34" charset="0"/>
            </a:endParaRPr>
          </a:p>
        </p:txBody>
      </p:sp>
      <p:grpSp>
        <p:nvGrpSpPr>
          <p:cNvPr id="19460" name="グループ化 1"/>
          <p:cNvGrpSpPr>
            <a:grpSpLocks/>
          </p:cNvGrpSpPr>
          <p:nvPr/>
        </p:nvGrpSpPr>
        <p:grpSpPr bwMode="auto">
          <a:xfrm>
            <a:off x="465630" y="1309780"/>
            <a:ext cx="8921750" cy="649288"/>
            <a:chOff x="495300" y="692150"/>
            <a:chExt cx="8921750" cy="649288"/>
          </a:xfrm>
        </p:grpSpPr>
        <p:sp>
          <p:nvSpPr>
            <p:cNvPr id="19465" name="Rectangle 4"/>
            <p:cNvSpPr>
              <a:spLocks noChangeArrowheads="1"/>
            </p:cNvSpPr>
            <p:nvPr/>
          </p:nvSpPr>
          <p:spPr bwMode="auto">
            <a:xfrm>
              <a:off x="495300" y="692150"/>
              <a:ext cx="863600" cy="649288"/>
            </a:xfrm>
            <a:prstGeom prst="rect">
              <a:avLst/>
            </a:prstGeom>
            <a:solidFill>
              <a:schemeClr val="accent2"/>
            </a:solidFill>
            <a:ln w="6350" algn="ctr">
              <a:solidFill>
                <a:schemeClr val="tx1"/>
              </a:solidFill>
              <a:miter lim="800000"/>
              <a:headEnd/>
              <a:tailEnd type="none" w="lg" len="lg"/>
            </a:ln>
          </p:spPr>
          <p:txBody>
            <a:bodyPr wrap="none" lIns="90000" tIns="46800" rIns="90000" bIns="46800" anchor="ctr"/>
            <a:lstStyle>
              <a:lvl1pPr>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algn="ctr" eaLnBrk="1" hangingPunct="1">
                <a:spcBef>
                  <a:spcPct val="50000"/>
                </a:spcBef>
                <a:buClrTx/>
                <a:buSzTx/>
                <a:buFont typeface="Wingdings" panose="05000000000000000000" pitchFamily="2" charset="2"/>
                <a:buNone/>
              </a:pPr>
              <a:r>
                <a:rPr kumimoji="0" lang="ja-JP" altLang="en-US" sz="1400" b="1" dirty="0">
                  <a:latin typeface="Arial" panose="020B0604020202020204" pitchFamily="34" charset="0"/>
                  <a:cs typeface="Arial" panose="020B0604020202020204" pitchFamily="34" charset="0"/>
                </a:rPr>
                <a:t>記述内容</a:t>
              </a:r>
            </a:p>
          </p:txBody>
        </p:sp>
        <p:sp>
          <p:nvSpPr>
            <p:cNvPr id="19466" name="Rectangle 5"/>
            <p:cNvSpPr>
              <a:spLocks noChangeArrowheads="1"/>
            </p:cNvSpPr>
            <p:nvPr/>
          </p:nvSpPr>
          <p:spPr bwMode="auto">
            <a:xfrm>
              <a:off x="1358900" y="692150"/>
              <a:ext cx="80581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lvl1pPr marL="88900" indent="-88900">
                <a:spcBef>
                  <a:spcPts val="600"/>
                </a:spcBef>
                <a:buClr>
                  <a:schemeClr val="accent1"/>
                </a:buClr>
                <a:buSzPct val="76000"/>
                <a:buFont typeface="Wingdings 3" panose="05040102010807070707" pitchFamily="18" charset="2"/>
                <a:buChar char=""/>
                <a:defRPr kumimoji="1" sz="2600">
                  <a:solidFill>
                    <a:schemeClr val="tx1"/>
                  </a:solidFill>
                  <a:latin typeface="Gill Sans MT"/>
                </a:defRPr>
              </a:lvl1pPr>
              <a:lvl2pPr marL="742950" indent="-285750">
                <a:spcBef>
                  <a:spcPts val="500"/>
                </a:spcBef>
                <a:buClr>
                  <a:schemeClr val="accent2"/>
                </a:buClr>
                <a:buSzPct val="76000"/>
                <a:buFont typeface="Wingdings 3" panose="05040102010807070707" pitchFamily="18" charset="2"/>
                <a:buChar char=""/>
                <a:defRPr kumimoji="1" sz="2300">
                  <a:solidFill>
                    <a:schemeClr val="tx2"/>
                  </a:solidFill>
                  <a:latin typeface="Gill Sans MT"/>
                </a:defRPr>
              </a:lvl2pPr>
              <a:lvl3pPr marL="1143000" indent="-228600">
                <a:spcBef>
                  <a:spcPts val="500"/>
                </a:spcBef>
                <a:buClr>
                  <a:srgbClr val="BCBCBC"/>
                </a:buClr>
                <a:buSzPct val="76000"/>
                <a:buFont typeface="Wingdings 3" panose="05040102010807070707" pitchFamily="18" charset="2"/>
                <a:buChar char=""/>
                <a:defRPr kumimoji="1" sz="2000">
                  <a:solidFill>
                    <a:schemeClr val="tx1"/>
                  </a:solidFill>
                  <a:latin typeface="Gill Sans MT"/>
                </a:defRPr>
              </a:lvl3pPr>
              <a:lvl4pPr marL="1600200" indent="-228600">
                <a:spcBef>
                  <a:spcPts val="400"/>
                </a:spcBef>
                <a:buClr>
                  <a:srgbClr val="8BA2B4"/>
                </a:buClr>
                <a:buSzPct val="70000"/>
                <a:buFont typeface="Wingdings" panose="05000000000000000000" pitchFamily="2" charset="2"/>
                <a:buChar char=""/>
                <a:defRPr kumimoji="1">
                  <a:solidFill>
                    <a:schemeClr val="tx1"/>
                  </a:solidFill>
                  <a:latin typeface="Gill Sans MT"/>
                </a:defRPr>
              </a:lvl4pPr>
              <a:lvl5pPr marL="2057400" indent="-228600">
                <a:spcBef>
                  <a:spcPts val="300"/>
                </a:spcBef>
                <a:buClr>
                  <a:schemeClr val="accent2"/>
                </a:buClr>
                <a:buSzPct val="70000"/>
                <a:buFont typeface="Wingdings" panose="05000000000000000000" pitchFamily="2" charset="2"/>
                <a:buChar char=""/>
                <a:defRPr kumimoji="1" sz="1600">
                  <a:solidFill>
                    <a:schemeClr val="tx1"/>
                  </a:solidFill>
                  <a:latin typeface="Gill Sans MT"/>
                </a:defRPr>
              </a:lvl5pPr>
              <a:lvl6pPr marL="25146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6pPr>
              <a:lvl7pPr marL="29718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7pPr>
              <a:lvl8pPr marL="34290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8pPr>
              <a:lvl9pPr marL="3886200" indent="-228600" eaLnBrk="0" fontAlgn="base" hangingPunct="0">
                <a:spcBef>
                  <a:spcPts val="300"/>
                </a:spcBef>
                <a:spcAft>
                  <a:spcPct val="0"/>
                </a:spcAft>
                <a:buClr>
                  <a:schemeClr val="accent2"/>
                </a:buClr>
                <a:buSzPct val="70000"/>
                <a:buFont typeface="Wingdings" panose="05000000000000000000" pitchFamily="2" charset="2"/>
                <a:buChar char=""/>
                <a:defRPr kumimoji="1" sz="1600">
                  <a:solidFill>
                    <a:schemeClr val="tx1"/>
                  </a:solidFill>
                  <a:latin typeface="Gill Sans MT"/>
                </a:defRPr>
              </a:lvl9pPr>
            </a:lstStyle>
            <a:p>
              <a:pPr marL="0" indent="0" eaLnBrk="1" hangingPunct="1">
                <a:spcBef>
                  <a:spcPct val="0"/>
                </a:spcBef>
                <a:buClrTx/>
                <a:buSzTx/>
                <a:buNone/>
              </a:pPr>
              <a:r>
                <a:rPr lang="ja-JP" altLang="en-US" sz="1200" dirty="0">
                  <a:latin typeface="ＭＳ Ｐゴシック" panose="020B0600070205080204" pitchFamily="50" charset="-128"/>
                  <a:cs typeface="Arial" panose="020B0604020202020204" pitchFamily="34" charset="0"/>
                </a:rPr>
                <a:t>女性の職業生活における活躍の推進に関する法律、次世代育成支援対策推進法、青少年の雇用の促進等に関する法律等に基づく認定等の状況について記述する。</a:t>
              </a:r>
            </a:p>
          </p:txBody>
        </p:sp>
      </p:grpSp>
      <p:sp>
        <p:nvSpPr>
          <p:cNvPr id="12" name="Rectangle 2"/>
          <p:cNvSpPr txBox="1">
            <a:spLocks noChangeArrowheads="1"/>
          </p:cNvSpPr>
          <p:nvPr/>
        </p:nvSpPr>
        <p:spPr>
          <a:xfrm>
            <a:off x="415925" y="266700"/>
            <a:ext cx="7632700" cy="857250"/>
          </a:xfrm>
          <a:prstGeom prst="rect">
            <a:avLst/>
          </a:prstGeom>
        </p:spPr>
        <p:txBody>
          <a:bodyPr/>
          <a:lstStyle/>
          <a:p>
            <a:pPr eaLnBrk="1" fontAlgn="auto" hangingPunct="1">
              <a:spcBef>
                <a:spcPct val="50000"/>
              </a:spcBef>
              <a:spcAft>
                <a:spcPts val="0"/>
              </a:spcAft>
              <a:defRPr/>
            </a:pPr>
            <a:r>
              <a:rPr lang="ja-JP" altLang="en-US" b="1" dirty="0">
                <a:latin typeface="ＭＳ Ｐゴシック" panose="020B0600070205080204" pitchFamily="50" charset="-128"/>
                <a:cs typeface="+mj-cs"/>
              </a:rPr>
              <a:t>２．</a:t>
            </a:r>
            <a:r>
              <a:rPr lang="ja-JP" altLang="en-US" sz="1800" b="1" dirty="0">
                <a:latin typeface="ＭＳ Ｐゴシック" panose="020B0600070205080204" pitchFamily="50" charset="-128"/>
                <a:cs typeface="Arial" panose="020B0604020202020204" pitchFamily="34" charset="0"/>
              </a:rPr>
              <a:t>組織の経験・能力等</a:t>
            </a:r>
            <a:endParaRPr lang="en-US" altLang="ja-JP" b="1" dirty="0">
              <a:latin typeface="ＭＳ Ｐゴシック" panose="020B0600070205080204" pitchFamily="50" charset="-128"/>
              <a:cs typeface="Arial" panose="020B0604020202020204" pitchFamily="34" charset="0"/>
            </a:endParaRPr>
          </a:p>
          <a:p>
            <a:pPr eaLnBrk="1" fontAlgn="auto" hangingPunct="1">
              <a:spcBef>
                <a:spcPct val="50000"/>
              </a:spcBef>
              <a:spcAft>
                <a:spcPts val="0"/>
              </a:spcAft>
              <a:buFont typeface="Wingdings" panose="05000000000000000000" pitchFamily="2" charset="2"/>
              <a:buNone/>
              <a:defRPr/>
            </a:pPr>
            <a:r>
              <a:rPr lang="en-US" altLang="ja-JP" b="1" dirty="0">
                <a:latin typeface="ＭＳ Ｐゴシック" panose="020B0600070205080204" pitchFamily="50" charset="-128"/>
                <a:cs typeface="+mj-cs"/>
              </a:rPr>
              <a:t>【</a:t>
            </a:r>
            <a:r>
              <a:rPr lang="ja-JP" altLang="en-US" b="1" dirty="0">
                <a:latin typeface="ＭＳ Ｐゴシック" panose="020B0600070205080204" pitchFamily="50" charset="-128"/>
                <a:cs typeface="+mj-cs"/>
              </a:rPr>
              <a:t>２．４　</a:t>
            </a:r>
            <a:r>
              <a:rPr lang="ja-JP" altLang="en-US" sz="1800" b="1" dirty="0">
                <a:latin typeface="ＭＳ Ｐゴシック" panose="020B0600070205080204" pitchFamily="50" charset="-128"/>
                <a:cs typeface="Arial" panose="020B0604020202020204" pitchFamily="34" charset="0"/>
              </a:rPr>
              <a:t>ワーク･ライフ・バランス等の推進に関する指標</a:t>
            </a:r>
            <a:r>
              <a:rPr lang="en-US" altLang="ja-JP" b="1" dirty="0">
                <a:latin typeface="ＭＳ Ｐゴシック" panose="020B0600070205080204" pitchFamily="50" charset="-128"/>
                <a:cs typeface="+mj-cs"/>
              </a:rPr>
              <a:t>】</a:t>
            </a:r>
            <a:endParaRPr lang="ja-JP" altLang="en-US" b="1" dirty="0">
              <a:latin typeface="ＭＳ Ｐゴシック" panose="020B0600070205080204" pitchFamily="50" charset="-128"/>
              <a:cs typeface="+mj-cs"/>
            </a:endParaRPr>
          </a:p>
        </p:txBody>
      </p:sp>
      <p:sp>
        <p:nvSpPr>
          <p:cNvPr id="4" name="テキスト ボックス 3">
            <a:extLst>
              <a:ext uri="{FF2B5EF4-FFF2-40B4-BE49-F238E27FC236}">
                <a16:creationId xmlns:a16="http://schemas.microsoft.com/office/drawing/2014/main" id="{64B37C41-E10F-AF07-CA68-C48B4C07B4B3}"/>
              </a:ext>
            </a:extLst>
          </p:cNvPr>
          <p:cNvSpPr txBox="1"/>
          <p:nvPr/>
        </p:nvSpPr>
        <p:spPr>
          <a:xfrm>
            <a:off x="344488" y="1001326"/>
            <a:ext cx="9649072" cy="276999"/>
          </a:xfrm>
          <a:prstGeom prst="rect">
            <a:avLst/>
          </a:prstGeom>
          <a:noFill/>
        </p:spPr>
        <p:txBody>
          <a:bodyPr wrap="square">
            <a:spAutoFit/>
          </a:bodyPr>
          <a:lstStyle/>
          <a:p>
            <a:pPr eaLnBrk="1" fontAlgn="auto" hangingPunct="1">
              <a:spcBef>
                <a:spcPts val="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（女性の職業生活における活躍の推進に関する法律、次世代育成支援対策推進法、青少年の雇用の促進等に関する法律等に基づく認定等の状況）　</a:t>
            </a:r>
            <a:endParaRPr lang="en-US" altLang="ja-JP" sz="1200" dirty="0">
              <a:latin typeface="ＭＳ Ｐゴシック" panose="020B0600070205080204" pitchFamily="50" charset="-128"/>
              <a:cs typeface="Arial" panose="020B0604020202020204" pitchFamily="34" charset="0"/>
            </a:endParaRPr>
          </a:p>
        </p:txBody>
      </p:sp>
      <p:sp>
        <p:nvSpPr>
          <p:cNvPr id="5" name="テキスト ボックス 4">
            <a:extLst>
              <a:ext uri="{FF2B5EF4-FFF2-40B4-BE49-F238E27FC236}">
                <a16:creationId xmlns:a16="http://schemas.microsoft.com/office/drawing/2014/main" id="{2D1A697E-9D0A-F650-91AB-CAED7AA3161C}"/>
              </a:ext>
            </a:extLst>
          </p:cNvPr>
          <p:cNvSpPr txBox="1"/>
          <p:nvPr/>
        </p:nvSpPr>
        <p:spPr>
          <a:xfrm>
            <a:off x="475910" y="2630796"/>
            <a:ext cx="9024938" cy="1471172"/>
          </a:xfrm>
          <a:prstGeom prst="rect">
            <a:avLst/>
          </a:prstGeom>
          <a:noFill/>
        </p:spPr>
        <p:txBody>
          <a:bodyPr wrap="square">
            <a:spAutoFit/>
          </a:bodyPr>
          <a:lstStyle/>
          <a:p>
            <a:pPr marL="171450" indent="-171450" eaLnBrk="1" fontAlgn="auto" hangingPunct="1">
              <a:spcBef>
                <a:spcPct val="10000"/>
              </a:spcBef>
              <a:spcAft>
                <a:spcPts val="0"/>
              </a:spcAft>
              <a:buFont typeface="Wingdings" panose="05000000000000000000" pitchFamily="2" charset="2"/>
              <a:buChar char="n"/>
              <a:defRPr/>
            </a:pPr>
            <a:r>
              <a:rPr lang="ja-JP" altLang="en-US" sz="1400" dirty="0">
                <a:cs typeface="Arial" panose="020B0604020202020204" pitchFamily="34" charset="0"/>
              </a:rPr>
              <a:t>女性の職業生活における活躍の推進に関する法律（女性活躍推進法）に基づく認定（えるぼし認定企業）</a:t>
            </a:r>
          </a:p>
          <a:p>
            <a:pPr eaLnBrk="1" fontAlgn="auto" hangingPunct="1">
              <a:spcBef>
                <a:spcPct val="10000"/>
              </a:spcBef>
              <a:spcAft>
                <a:spcPts val="0"/>
              </a:spcAft>
              <a:buFont typeface="Wingdings" panose="05000000000000000000" pitchFamily="2" charset="2"/>
              <a:buNone/>
              <a:defRPr/>
            </a:pPr>
            <a:r>
              <a:rPr lang="en-US" altLang="ja-JP" sz="1400" dirty="0">
                <a:cs typeface="Arial" panose="020B0604020202020204" pitchFamily="34" charset="0"/>
              </a:rPr>
              <a:t>※</a:t>
            </a:r>
            <a:r>
              <a:rPr lang="ja-JP" altLang="en-US" sz="1400" dirty="0">
                <a:cs typeface="Arial" panose="020B0604020202020204" pitchFamily="34" charset="0"/>
              </a:rPr>
              <a:t>１　労働時間の働き方に係る基準を満たすこと。</a:t>
            </a:r>
          </a:p>
          <a:p>
            <a:pPr eaLnBrk="1" fontAlgn="auto" hangingPunct="1">
              <a:spcBef>
                <a:spcPct val="10000"/>
              </a:spcBef>
              <a:spcAft>
                <a:spcPts val="0"/>
              </a:spcAft>
              <a:buFont typeface="Wingdings" panose="05000000000000000000" pitchFamily="2" charset="2"/>
              <a:buNone/>
              <a:defRPr/>
            </a:pPr>
            <a:r>
              <a:rPr lang="en-US" altLang="ja-JP" sz="1400" dirty="0">
                <a:cs typeface="Arial" panose="020B0604020202020204" pitchFamily="34" charset="0"/>
              </a:rPr>
              <a:t>※</a:t>
            </a:r>
            <a:r>
              <a:rPr lang="ja-JP" altLang="en-US" sz="1400" dirty="0">
                <a:cs typeface="Arial" panose="020B0604020202020204" pitchFamily="34" charset="0"/>
              </a:rPr>
              <a:t>２　女性活躍推進法に基づく一般事業主行動計画の策定義務がない事業主（常時雇用する労働者の数が</a:t>
            </a:r>
            <a:r>
              <a:rPr lang="en-US" altLang="ja-JP" sz="1400" dirty="0">
                <a:cs typeface="Arial" panose="020B0604020202020204" pitchFamily="34" charset="0"/>
              </a:rPr>
              <a:t>300</a:t>
            </a:r>
            <a:r>
              <a:rPr lang="ja-JP" altLang="en-US" sz="1400" dirty="0">
                <a:cs typeface="Arial" panose="020B0604020202020204" pitchFamily="34" charset="0"/>
              </a:rPr>
              <a:t>人以下のもの）に限る（計画期間が満了していない行動計画を策定している場合のみ）。</a:t>
            </a:r>
            <a:endParaRPr lang="en-US" altLang="ja-JP" sz="1400" dirty="0">
              <a:cs typeface="Arial" panose="020B0604020202020204" pitchFamily="34" charset="0"/>
            </a:endParaRPr>
          </a:p>
          <a:p>
            <a:pPr marL="171450" indent="-171450" eaLnBrk="1" fontAlgn="auto" hangingPunct="1">
              <a:spcBef>
                <a:spcPct val="10000"/>
              </a:spcBef>
              <a:spcAft>
                <a:spcPts val="0"/>
              </a:spcAft>
              <a:buFont typeface="Wingdings" panose="05000000000000000000" pitchFamily="2" charset="2"/>
              <a:buChar char="n"/>
              <a:defRPr/>
            </a:pPr>
            <a:r>
              <a:rPr lang="ja-JP" altLang="en-US" sz="1400" dirty="0">
                <a:cs typeface="Arial" panose="020B0604020202020204" pitchFamily="34" charset="0"/>
              </a:rPr>
              <a:t>次世代育成支援対策推進法（次世代法）に基づく認定（くるみん認定企業・プラチナ認定企業）</a:t>
            </a:r>
            <a:endParaRPr lang="en-US" altLang="ja-JP" sz="1400" dirty="0">
              <a:cs typeface="Arial" panose="020B0604020202020204" pitchFamily="34" charset="0"/>
            </a:endParaRPr>
          </a:p>
          <a:p>
            <a:pPr marL="171450" indent="-171450" eaLnBrk="1" fontAlgn="auto" hangingPunct="1">
              <a:spcBef>
                <a:spcPct val="10000"/>
              </a:spcBef>
              <a:spcAft>
                <a:spcPts val="0"/>
              </a:spcAft>
              <a:buFont typeface="Wingdings" panose="05000000000000000000" pitchFamily="2" charset="2"/>
              <a:buChar char="n"/>
              <a:defRPr/>
            </a:pPr>
            <a:r>
              <a:rPr kumimoji="1" lang="ja-JP" altLang="en-US" sz="1400" dirty="0">
                <a:cs typeface="Arial" panose="020B0604020202020204" pitchFamily="34" charset="0"/>
              </a:rPr>
              <a:t>青少年の雇用の促進等に関する法律（若者雇用促進法）に基づく認定　</a:t>
            </a:r>
          </a:p>
        </p:txBody>
      </p:sp>
      <p:sp>
        <p:nvSpPr>
          <p:cNvPr id="7" name="Text Box 23">
            <a:extLst>
              <a:ext uri="{FF2B5EF4-FFF2-40B4-BE49-F238E27FC236}">
                <a16:creationId xmlns:a16="http://schemas.microsoft.com/office/drawing/2014/main" id="{C9E6AAD3-B4E4-23EE-9306-EA666E39C554}"/>
              </a:ext>
            </a:extLst>
          </p:cNvPr>
          <p:cNvSpPr txBox="1">
            <a:spLocks noChangeArrowheads="1"/>
          </p:cNvSpPr>
          <p:nvPr/>
        </p:nvSpPr>
        <p:spPr bwMode="auto">
          <a:xfrm>
            <a:off x="477838" y="2226171"/>
            <a:ext cx="863600" cy="330646"/>
          </a:xfrm>
          <a:prstGeom prst="rect">
            <a:avLst/>
          </a:prstGeom>
          <a:solidFill>
            <a:schemeClr val="accent2"/>
          </a:solidFill>
          <a:ln w="6350" algn="ctr">
            <a:solidFill>
              <a:schemeClr val="tx1"/>
            </a:solidFill>
            <a:miter lim="800000"/>
            <a:headEnd/>
            <a:tailEnd type="none" w="lg" len="lg"/>
          </a:ln>
          <a:effectLst/>
        </p:spPr>
        <p:txBody>
          <a:bodyPr wrap="none" lIns="90000" tIns="46800" rIns="90000" bIns="46800" anchor="ctr"/>
          <a:lstStyle/>
          <a:p>
            <a:pPr algn="ctr" eaLnBrk="1" hangingPunct="1">
              <a:spcBef>
                <a:spcPct val="50000"/>
              </a:spcBef>
              <a:buFont typeface="Wingdings" panose="05000000000000000000" pitchFamily="2" charset="2"/>
              <a:buNone/>
              <a:defRPr/>
            </a:pPr>
            <a:r>
              <a:rPr lang="ja-JP" altLang="en-US" sz="1400" b="1" dirty="0">
                <a:effectLst>
                  <a:outerShdw blurRad="38100" dist="38100" dir="2700000" algn="tl">
                    <a:srgbClr val="FFFFFF"/>
                  </a:outerShdw>
                </a:effectLst>
                <a:latin typeface="Arial" charset="0"/>
              </a:rPr>
              <a:t>記述例</a:t>
            </a:r>
          </a:p>
        </p:txBody>
      </p:sp>
      <p:sp>
        <p:nvSpPr>
          <p:cNvPr id="2" name="AutoShape 17">
            <a:extLst>
              <a:ext uri="{FF2B5EF4-FFF2-40B4-BE49-F238E27FC236}">
                <a16:creationId xmlns:a16="http://schemas.microsoft.com/office/drawing/2014/main" id="{10DD0977-3127-11BB-5E17-C6D0FFF6824E}"/>
              </a:ext>
            </a:extLst>
          </p:cNvPr>
          <p:cNvSpPr>
            <a:spLocks noChangeArrowheads="1"/>
          </p:cNvSpPr>
          <p:nvPr/>
        </p:nvSpPr>
        <p:spPr bwMode="auto">
          <a:xfrm>
            <a:off x="475910" y="4121632"/>
            <a:ext cx="9024938" cy="2344936"/>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eaLnBrk="1" fontAlgn="auto" hangingPunct="1">
              <a:spcBef>
                <a:spcPct val="10000"/>
              </a:spcBef>
              <a:spcAft>
                <a:spcPts val="0"/>
              </a:spcAft>
              <a:buFont typeface="Wingdings" panose="05000000000000000000" pitchFamily="2" charset="2"/>
              <a:buNone/>
              <a:defRPr/>
            </a:pPr>
            <a:r>
              <a:rPr lang="ja-JP" altLang="en-US" sz="1200" dirty="0">
                <a:latin typeface="+mn-lt"/>
                <a:ea typeface="+mn-ea"/>
                <a:cs typeface="Arial" panose="020B0604020202020204" pitchFamily="34" charset="0"/>
              </a:rPr>
              <a:t>　</a:t>
            </a:r>
            <a:r>
              <a:rPr lang="en-US" altLang="ja-JP" sz="1200" dirty="0">
                <a:latin typeface="ＭＳ Ｐゴシック" panose="020B0600070205080204" pitchFamily="50" charset="-128"/>
                <a:cs typeface="Arial" panose="020B0604020202020204" pitchFamily="34" charset="0"/>
              </a:rPr>
              <a:t>【</a:t>
            </a:r>
            <a:r>
              <a:rPr lang="ja-JP" altLang="en-US" sz="1200" dirty="0">
                <a:latin typeface="ＭＳ Ｐゴシック" panose="020B0600070205080204" pitchFamily="50" charset="-128"/>
                <a:cs typeface="Arial" panose="020B0604020202020204" pitchFamily="34" charset="0"/>
              </a:rPr>
              <a:t>加点評価の観点</a:t>
            </a:r>
            <a:r>
              <a:rPr lang="en-US" altLang="ja-JP" sz="1200" dirty="0">
                <a:latin typeface="ＭＳ Ｐゴシック" panose="020B0600070205080204" pitchFamily="50" charset="-128"/>
                <a:cs typeface="Arial" panose="020B0604020202020204" pitchFamily="34" charset="0"/>
              </a:rPr>
              <a:t>】 ※</a:t>
            </a:r>
            <a:r>
              <a:rPr lang="ja-JP" altLang="en-US" sz="1200" dirty="0">
                <a:latin typeface="ＭＳ Ｐゴシック" panose="020B0600070205080204" pitchFamily="50" charset="-128"/>
                <a:cs typeface="Arial" panose="020B0604020202020204" pitchFamily="34" charset="0"/>
              </a:rPr>
              <a:t>複数の認定等が該当する場合、最も配点が高い区分により加点。</a:t>
            </a:r>
            <a:endParaRPr lang="en-US" altLang="ja-JP" sz="1200" dirty="0">
              <a:latin typeface="ＭＳ Ｐゴシック" panose="020B0600070205080204" pitchFamily="50" charset="-128"/>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・女性の職業生活における活躍の推進に関する法律（女性活躍推進法）に基づく認定（えるぼし認定企業）</a:t>
            </a: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○１段階目４点  ○２段階目７点  ○３段階目８点  ○プラチナえるぼし１０点　○行動計画２点</a:t>
            </a:r>
            <a:endParaRPr lang="en-US" altLang="ja-JP" sz="1200" dirty="0">
              <a:latin typeface="ＭＳ Ｐゴシック" panose="020B0600070205080204" pitchFamily="50" charset="-128"/>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・次世代育成支援対策推進法（次世代法）に基づく認定（くるみん認定企業・プラチナくるみん認定企業）</a:t>
            </a: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○行動計画２点　○くるみん（平成２９年３月３１日までの基準）４点　</a:t>
            </a:r>
            <a:endParaRPr lang="en-US" altLang="ja-JP" sz="1200" dirty="0">
              <a:latin typeface="ＭＳ Ｐゴシック" panose="020B0600070205080204" pitchFamily="50" charset="-128"/>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○トライくるみん（令和４年４月１日～令和７年３月</a:t>
            </a:r>
            <a:r>
              <a:rPr lang="en-US" altLang="ja-JP" sz="1200" dirty="0">
                <a:latin typeface="ＭＳ Ｐゴシック" panose="020B0600070205080204" pitchFamily="50" charset="-128"/>
                <a:cs typeface="Arial" panose="020B0604020202020204" pitchFamily="34" charset="0"/>
              </a:rPr>
              <a:t>31</a:t>
            </a:r>
            <a:r>
              <a:rPr lang="ja-JP" altLang="en-US" sz="1200" dirty="0">
                <a:latin typeface="ＭＳ Ｐゴシック" panose="020B0600070205080204" pitchFamily="50" charset="-128"/>
                <a:cs typeface="Arial" panose="020B0604020202020204" pitchFamily="34" charset="0"/>
              </a:rPr>
              <a:t>日までの基準）５点</a:t>
            </a:r>
            <a:endParaRPr lang="en-US" altLang="ja-JP" sz="1200" dirty="0">
              <a:latin typeface="ＭＳ Ｐゴシック" panose="020B0600070205080204" pitchFamily="50" charset="-128"/>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○くるみん（平成２９年４月１日～令和４年３月３１日までの基準）６点  </a:t>
            </a:r>
            <a:endParaRPr lang="en-US" altLang="ja-JP" sz="1200" dirty="0">
              <a:latin typeface="ＭＳ Ｐゴシック" panose="020B0600070205080204" pitchFamily="50" charset="-128"/>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○トライくるみん（令和７年４月１日以後の基準）　７点　○くるみん（令和４年４月１日以降の基準）７点</a:t>
            </a:r>
            <a:endParaRPr lang="en-US" altLang="ja-JP" sz="1200" dirty="0">
              <a:latin typeface="ＭＳ Ｐゴシック" panose="020B0600070205080204" pitchFamily="50" charset="-128"/>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○くるみん（令和７年４月１日以後の基準）８点　○プラチナくるみん１０点</a:t>
            </a:r>
            <a:endParaRPr lang="en-US" altLang="ja-JP" sz="1200" dirty="0">
              <a:latin typeface="ＭＳ Ｐゴシック" panose="020B0600070205080204" pitchFamily="50" charset="-128"/>
              <a:cs typeface="Arial" panose="020B0604020202020204" pitchFamily="34" charset="0"/>
            </a:endParaRP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・青少年の雇用の促進に関する法律（若者雇用促進法）に基づく認定</a:t>
            </a:r>
          </a:p>
          <a:p>
            <a:pPr eaLnBrk="1" fontAlgn="auto" hangingPunct="1">
              <a:spcBef>
                <a:spcPct val="10000"/>
              </a:spcBef>
              <a:spcAft>
                <a:spcPts val="0"/>
              </a:spcAft>
              <a:buFont typeface="Wingdings" panose="05000000000000000000" pitchFamily="2" charset="2"/>
              <a:buNone/>
              <a:defRPr/>
            </a:pPr>
            <a:r>
              <a:rPr lang="ja-JP" altLang="en-US" sz="1200" dirty="0">
                <a:latin typeface="ＭＳ Ｐゴシック" panose="020B0600070205080204" pitchFamily="50" charset="-128"/>
                <a:cs typeface="Arial" panose="020B0604020202020204" pitchFamily="34" charset="0"/>
              </a:rPr>
              <a:t>　○ユースエール認定８点</a:t>
            </a:r>
          </a:p>
        </p:txBody>
      </p:sp>
    </p:spTree>
    <p:extLst>
      <p:ext uri="{BB962C8B-B14F-4D97-AF65-F5344CB8AC3E}">
        <p14:creationId xmlns:p14="http://schemas.microsoft.com/office/powerpoint/2010/main" val="3387020547"/>
      </p:ext>
    </p:extLst>
  </p:cSld>
  <p:clrMapOvr>
    <a:masterClrMapping/>
  </p:clrMapOvr>
  <p:transition spd="slow"/>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21e8871-1c24-4f8a-8f1d-b9016d52d4a3">
      <Terms xmlns="http://schemas.microsoft.com/office/infopath/2007/PartnerControls"/>
    </lcf76f155ced4ddcb4097134ff3c332f>
    <TaxCatchAll xmlns="8ee52e10-ab1a-4c94-9d82-ab5dbf51332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7F5CBC09D45584B8EF473BCD079B9D7" ma:contentTypeVersion="14" ma:contentTypeDescription="新しいドキュメントを作成します。" ma:contentTypeScope="" ma:versionID="6deddfc6e96c4c9dc1b2d443d5c7cec8">
  <xsd:schema xmlns:xsd="http://www.w3.org/2001/XMLSchema" xmlns:xs="http://www.w3.org/2001/XMLSchema" xmlns:p="http://schemas.microsoft.com/office/2006/metadata/properties" xmlns:ns2="321e8871-1c24-4f8a-8f1d-b9016d52d4a3" xmlns:ns3="8ee52e10-ab1a-4c94-9d82-ab5dbf513320" targetNamespace="http://schemas.microsoft.com/office/2006/metadata/properties" ma:root="true" ma:fieldsID="804983424766e79f2e730ffa5aa27264" ns2:_="" ns3:_="">
    <xsd:import namespace="321e8871-1c24-4f8a-8f1d-b9016d52d4a3"/>
    <xsd:import namespace="8ee52e10-ab1a-4c94-9d82-ab5dbf5133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1e8871-1c24-4f8a-8f1d-b9016d52d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ee52e10-ab1a-4c94-9d82-ab5dbf5133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0c6d183-3d80-4552-8418-747f4c2581fb}" ma:internalName="TaxCatchAll" ma:showField="CatchAllData" ma:web="8ee52e10-ab1a-4c94-9d82-ab5dbf513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B8004BA-360F-4161-A882-FACD6A628FC5}">
  <ds:schemaRefs>
    <ds:schemaRef ds:uri="http://purl.org/dc/terms/"/>
    <ds:schemaRef ds:uri="http://purl.org/dc/dcmitype/"/>
    <ds:schemaRef ds:uri="321e8871-1c24-4f8a-8f1d-b9016d52d4a3"/>
    <ds:schemaRef ds:uri="http://www.w3.org/XML/1998/namespace"/>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8ee52e10-ab1a-4c94-9d82-ab5dbf513320"/>
    <ds:schemaRef ds:uri="http://purl.org/dc/elements/1.1/"/>
  </ds:schemaRefs>
</ds:datastoreItem>
</file>

<file path=customXml/itemProps2.xml><?xml version="1.0" encoding="utf-8"?>
<ds:datastoreItem xmlns:ds="http://schemas.openxmlformats.org/officeDocument/2006/customXml" ds:itemID="{7EE44E9F-403C-47A3-AD69-B6DA5A0E82EA}">
  <ds:schemaRefs>
    <ds:schemaRef ds:uri="http://schemas.microsoft.com/sharepoint/v3/contenttype/forms"/>
  </ds:schemaRefs>
</ds:datastoreItem>
</file>

<file path=customXml/itemProps3.xml><?xml version="1.0" encoding="utf-8"?>
<ds:datastoreItem xmlns:ds="http://schemas.openxmlformats.org/officeDocument/2006/customXml" ds:itemID="{E81D638F-1B98-45D9-99A9-202DBA9D55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1e8871-1c24-4f8a-8f1d-b9016d52d4a3"/>
    <ds:schemaRef ds:uri="8ee52e10-ab1a-4c94-9d82-ab5dbf513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82511</TotalTime>
  <Words>3289</Words>
  <Application>Microsoft Office PowerPoint</Application>
  <PresentationFormat>A4 Paper (210x297 mm)</PresentationFormat>
  <Paragraphs>359</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アース</vt:lpstr>
      <vt:lpstr>令和８年度省エネルギー促進に向けた広報事業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 BCS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総合評価提案書（サンプル）</dc:title>
  <dc:creator>吉野 百恵</dc:creator>
  <cp:lastModifiedBy>Windows ユーザー</cp:lastModifiedBy>
  <cp:revision>5249</cp:revision>
  <cp:lastPrinted>2022-05-10T04:21:42Z</cp:lastPrinted>
  <dcterms:created xsi:type="dcterms:W3CDTF">2003-05-06T01:51:56Z</dcterms:created>
  <dcterms:modified xsi:type="dcterms:W3CDTF">2026-06-05T01:39:43Z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0x01010027F5CBC09D45584B8EF473BCD079B9D7</vt:lpwstr>
  </property>
  <property fmtid="{D5CDD505-2E9C-101B-9397-08002B2CF9AE}" pid="3" name="MediaServiceImageTags">
    <vt:lpwstr/>
  </property>
</Properties>
</file>