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2"/>
  </p:notesMasterIdLst>
  <p:sldIdLst>
    <p:sldId id="3276" r:id="rId5"/>
    <p:sldId id="3290" r:id="rId6"/>
    <p:sldId id="3274" r:id="rId7"/>
    <p:sldId id="259" r:id="rId8"/>
    <p:sldId id="3292" r:id="rId9"/>
    <p:sldId id="3280" r:id="rId10"/>
    <p:sldId id="3293" r:id="rId11"/>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BAA2AC-90BD-4A89-A1D9-A7F692D8A363}" v="2" dt="2026-07-24T06:23:43.364"/>
    <p1510:client id="{547BC812-998A-4D4C-850E-39AFFD6DFAB3}" v="4" dt="2026-07-24T07:19:51.7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4" d="100"/>
          <a:sy n="104" d="100"/>
        </p:scale>
        <p:origin x="87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幸喜 綾子(KOKI Ayako)" userId="4f523484-1fa8-4b7c-afe0-0e6354087b76" providerId="ADAL" clId="{F10A8343-A650-44AC-87CA-2E013A3ED6E2}"/>
    <pc:docChg chg="undo custSel modSld">
      <pc:chgData name="幸喜 綾子(KOKI Ayako)" userId="4f523484-1fa8-4b7c-afe0-0e6354087b76" providerId="ADAL" clId="{F10A8343-A650-44AC-87CA-2E013A3ED6E2}" dt="2026-07-24T07:19:51.728" v="56"/>
      <pc:docMkLst>
        <pc:docMk/>
      </pc:docMkLst>
      <pc:sldChg chg="modSp mod">
        <pc:chgData name="幸喜 綾子(KOKI Ayako)" userId="4f523484-1fa8-4b7c-afe0-0e6354087b76" providerId="ADAL" clId="{F10A8343-A650-44AC-87CA-2E013A3ED6E2}" dt="2026-07-24T07:19:40.618" v="51"/>
        <pc:sldMkLst>
          <pc:docMk/>
          <pc:sldMk cId="0" sldId="3276"/>
        </pc:sldMkLst>
        <pc:spChg chg="mod">
          <ac:chgData name="幸喜 綾子(KOKI Ayako)" userId="4f523484-1fa8-4b7c-afe0-0e6354087b76" providerId="ADAL" clId="{F10A8343-A650-44AC-87CA-2E013A3ED6E2}" dt="2026-07-24T07:19:40.618" v="51"/>
          <ac:spMkLst>
            <pc:docMk/>
            <pc:sldMk cId="0" sldId="3276"/>
            <ac:spMk id="5159" creationId="{7F3997B0-9CC6-85D2-CB00-1F087B0715B7}"/>
          </ac:spMkLst>
        </pc:spChg>
      </pc:sldChg>
      <pc:sldChg chg="modSp mod">
        <pc:chgData name="幸喜 綾子(KOKI Ayako)" userId="4f523484-1fa8-4b7c-afe0-0e6354087b76" providerId="ADAL" clId="{F10A8343-A650-44AC-87CA-2E013A3ED6E2}" dt="2026-07-24T07:19:51.728" v="56"/>
        <pc:sldMkLst>
          <pc:docMk/>
          <pc:sldMk cId="0" sldId="3290"/>
        </pc:sldMkLst>
        <pc:spChg chg="mod">
          <ac:chgData name="幸喜 綾子(KOKI Ayako)" userId="4f523484-1fa8-4b7c-afe0-0e6354087b76" providerId="ADAL" clId="{F10A8343-A650-44AC-87CA-2E013A3ED6E2}" dt="2026-07-24T07:19:51.728" v="56"/>
          <ac:spMkLst>
            <pc:docMk/>
            <pc:sldMk cId="0" sldId="3290"/>
            <ac:spMk id="6146" creationId="{78A5E27A-CF59-C42F-DFF7-961C0FF0F186}"/>
          </ac:spMkLst>
        </pc:spChg>
      </pc:sldChg>
      <pc:sldChg chg="modSp mod">
        <pc:chgData name="幸喜 綾子(KOKI Ayako)" userId="4f523484-1fa8-4b7c-afe0-0e6354087b76" providerId="ADAL" clId="{F10A8343-A650-44AC-87CA-2E013A3ED6E2}" dt="2026-07-24T06:23:59.341" v="49" actId="20577"/>
        <pc:sldMkLst>
          <pc:docMk/>
          <pc:sldMk cId="203493" sldId="3293"/>
        </pc:sldMkLst>
        <pc:spChg chg="mod">
          <ac:chgData name="幸喜 綾子(KOKI Ayako)" userId="4f523484-1fa8-4b7c-afe0-0e6354087b76" providerId="ADAL" clId="{F10A8343-A650-44AC-87CA-2E013A3ED6E2}" dt="2026-07-24T06:23:59.341" v="49" actId="20577"/>
          <ac:spMkLst>
            <pc:docMk/>
            <pc:sldMk cId="203493" sldId="3293"/>
            <ac:spMk id="14361" creationId="{54C565C4-9980-3BE1-6F90-484045AE3A4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41CEF6-2EBE-4DD4-9EB0-26CC1B2E5B3E}" type="datetimeFigureOut">
              <a:rPr kumimoji="1" lang="ja-JP" altLang="en-US" smtClean="0"/>
              <a:t>2026/7/28</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28F7EB-6551-4519-A463-FA9E0BA71A92}" type="slidenum">
              <a:rPr kumimoji="1" lang="ja-JP" altLang="en-US" smtClean="0"/>
              <a:t>‹#›</a:t>
            </a:fld>
            <a:endParaRPr kumimoji="1" lang="ja-JP" altLang="en-US"/>
          </a:p>
        </p:txBody>
      </p:sp>
    </p:spTree>
    <p:extLst>
      <p:ext uri="{BB962C8B-B14F-4D97-AF65-F5344CB8AC3E}">
        <p14:creationId xmlns:p14="http://schemas.microsoft.com/office/powerpoint/2010/main" val="408488752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6FF3A724-F31C-485A-8209-F1783CE10B90}" type="slidenum">
              <a:rPr lang="ja-JP" altLang="en-US" smtClean="0"/>
              <a:pPr>
                <a:defRPr/>
              </a:pPr>
              <a:t>1</a:t>
            </a:fld>
            <a:endParaRPr lang="en-US" altLang="ja-JP"/>
          </a:p>
        </p:txBody>
      </p:sp>
    </p:spTree>
    <p:extLst>
      <p:ext uri="{BB962C8B-B14F-4D97-AF65-F5344CB8AC3E}">
        <p14:creationId xmlns:p14="http://schemas.microsoft.com/office/powerpoint/2010/main" val="8237008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FADA3AD8-3734-9E20-EA91-5DFD8F103FF1}"/>
              </a:ext>
            </a:extLst>
          </p:cNvPr>
          <p:cNvSpPr>
            <a:spLocks noGrp="1" noRot="1" noChangeAspect="1" noChangeArrowheads="1" noTextEdit="1"/>
          </p:cNvSpPr>
          <p:nvPr>
            <p:ph type="sldImg"/>
          </p:nvPr>
        </p:nvSpPr>
        <p:spPr>
          <a:ln/>
        </p:spPr>
      </p:sp>
      <p:sp>
        <p:nvSpPr>
          <p:cNvPr id="8195" name="Rectangle 3">
            <a:extLst>
              <a:ext uri="{FF2B5EF4-FFF2-40B4-BE49-F238E27FC236}">
                <a16:creationId xmlns:a16="http://schemas.microsoft.com/office/drawing/2014/main" id="{80BC4C97-B8B7-F759-0009-513CF34D5CF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en-US">
              <a:latin typeface="Arial" panose="020B0604020202020204" pitchFamily="34" charset="0"/>
              <a:cs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82275F-3EDA-2C9B-5A7F-FD984088689D}"/>
            </a:ext>
          </a:extLst>
        </p:cNvPr>
        <p:cNvGrpSpPr/>
        <p:nvPr/>
      </p:nvGrpSpPr>
      <p:grpSpPr>
        <a:xfrm>
          <a:off x="0" y="0"/>
          <a:ext cx="0" cy="0"/>
          <a:chOff x="0" y="0"/>
          <a:chExt cx="0" cy="0"/>
        </a:xfrm>
      </p:grpSpPr>
      <p:sp>
        <p:nvSpPr>
          <p:cNvPr id="15362" name="Rectangle 2">
            <a:extLst>
              <a:ext uri="{FF2B5EF4-FFF2-40B4-BE49-F238E27FC236}">
                <a16:creationId xmlns:a16="http://schemas.microsoft.com/office/drawing/2014/main" id="{6F082677-CF79-7528-B129-593F914DBB7E}"/>
              </a:ext>
            </a:extLst>
          </p:cNvPr>
          <p:cNvSpPr>
            <a:spLocks noGrp="1" noRot="1" noChangeAspect="1" noChangeArrowheads="1" noTextEdit="1"/>
          </p:cNvSpPr>
          <p:nvPr>
            <p:ph type="sldImg"/>
          </p:nvPr>
        </p:nvSpPr>
        <p:spPr>
          <a:ln/>
        </p:spPr>
      </p:sp>
      <p:sp>
        <p:nvSpPr>
          <p:cNvPr id="15363" name="Rectangle 3">
            <a:extLst>
              <a:ext uri="{FF2B5EF4-FFF2-40B4-BE49-F238E27FC236}">
                <a16:creationId xmlns:a16="http://schemas.microsoft.com/office/drawing/2014/main" id="{07DC5047-14FC-3961-0F7B-A4A18CE14C7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053865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17A4F1D3-E2EE-AF1C-4F3E-498AE18B24D2}"/>
              </a:ext>
            </a:extLst>
          </p:cNvPr>
          <p:cNvSpPr>
            <a:spLocks noGrp="1" noRot="1" noChangeAspect="1" noChangeArrowheads="1" noTextEdit="1"/>
          </p:cNvSpPr>
          <p:nvPr>
            <p:ph type="sldImg"/>
          </p:nvPr>
        </p:nvSpPr>
        <p:spPr>
          <a:ln/>
        </p:spPr>
      </p:sp>
      <p:sp>
        <p:nvSpPr>
          <p:cNvPr id="15363" name="Rectangle 3">
            <a:extLst>
              <a:ext uri="{FF2B5EF4-FFF2-40B4-BE49-F238E27FC236}">
                <a16:creationId xmlns:a16="http://schemas.microsoft.com/office/drawing/2014/main" id="{88BC6056-C832-D966-C0D2-07DD4904378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en-US">
              <a:latin typeface="Arial" panose="020B0604020202020204" pitchFamily="34" charset="0"/>
              <a:cs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9F3BCF-949B-EDF0-1915-E1D26A3CA1F6}"/>
            </a:ext>
          </a:extLst>
        </p:cNvPr>
        <p:cNvGrpSpPr/>
        <p:nvPr/>
      </p:nvGrpSpPr>
      <p:grpSpPr>
        <a:xfrm>
          <a:off x="0" y="0"/>
          <a:ext cx="0" cy="0"/>
          <a:chOff x="0" y="0"/>
          <a:chExt cx="0" cy="0"/>
        </a:xfrm>
      </p:grpSpPr>
      <p:sp>
        <p:nvSpPr>
          <p:cNvPr id="15362" name="Rectangle 2">
            <a:extLst>
              <a:ext uri="{FF2B5EF4-FFF2-40B4-BE49-F238E27FC236}">
                <a16:creationId xmlns:a16="http://schemas.microsoft.com/office/drawing/2014/main" id="{03732DC0-ED18-27EA-215A-556F225E90CC}"/>
              </a:ext>
            </a:extLst>
          </p:cNvPr>
          <p:cNvSpPr>
            <a:spLocks noGrp="1" noRot="1" noChangeAspect="1" noChangeArrowheads="1" noTextEdit="1"/>
          </p:cNvSpPr>
          <p:nvPr>
            <p:ph type="sldImg"/>
          </p:nvPr>
        </p:nvSpPr>
        <p:spPr>
          <a:ln/>
        </p:spPr>
      </p:sp>
      <p:sp>
        <p:nvSpPr>
          <p:cNvPr id="15363" name="Rectangle 3">
            <a:extLst>
              <a:ext uri="{FF2B5EF4-FFF2-40B4-BE49-F238E27FC236}">
                <a16:creationId xmlns:a16="http://schemas.microsoft.com/office/drawing/2014/main" id="{C4A25E3B-AFA2-DC12-46D3-D930624D388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893335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FDBB0D7-0571-39E2-7DC8-927FB64FB62A}"/>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6E486CDB-2706-B4ED-9F57-E1E08B707D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0BCEB736-074B-D49B-47F3-8FA172BAA46B}"/>
              </a:ext>
            </a:extLst>
          </p:cNvPr>
          <p:cNvSpPr>
            <a:spLocks noGrp="1"/>
          </p:cNvSpPr>
          <p:nvPr>
            <p:ph type="dt" sz="half" idx="10"/>
          </p:nvPr>
        </p:nvSpPr>
        <p:spPr/>
        <p:txBody>
          <a:bodyPr/>
          <a:lstStyle/>
          <a:p>
            <a:fld id="{5A31E1AD-2351-4EB4-A6A0-49AB80FA003C}" type="datetimeFigureOut">
              <a:rPr kumimoji="1" lang="ja-JP" altLang="en-US" smtClean="0"/>
              <a:t>2026/7/28</a:t>
            </a:fld>
            <a:endParaRPr kumimoji="1" lang="ja-JP" altLang="en-US"/>
          </a:p>
        </p:txBody>
      </p:sp>
      <p:sp>
        <p:nvSpPr>
          <p:cNvPr id="5" name="フッター プレースホルダー 4">
            <a:extLst>
              <a:ext uri="{FF2B5EF4-FFF2-40B4-BE49-F238E27FC236}">
                <a16:creationId xmlns:a16="http://schemas.microsoft.com/office/drawing/2014/main" id="{B157FA5D-F05E-2965-A34D-A9889866259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70F8A89-8A53-8914-8B6E-756EFA9997CA}"/>
              </a:ext>
            </a:extLst>
          </p:cNvPr>
          <p:cNvSpPr>
            <a:spLocks noGrp="1"/>
          </p:cNvSpPr>
          <p:nvPr>
            <p:ph type="sldNum" sz="quarter" idx="12"/>
          </p:nvPr>
        </p:nvSpPr>
        <p:spPr/>
        <p:txBody>
          <a:bodyPr/>
          <a:lstStyle/>
          <a:p>
            <a:fld id="{1E171ED6-1661-40E1-A058-7BDDA3C1C300}" type="slidenum">
              <a:rPr kumimoji="1" lang="ja-JP" altLang="en-US" smtClean="0"/>
              <a:t>‹#›</a:t>
            </a:fld>
            <a:endParaRPr kumimoji="1" lang="ja-JP" altLang="en-US"/>
          </a:p>
        </p:txBody>
      </p:sp>
    </p:spTree>
    <p:extLst>
      <p:ext uri="{BB962C8B-B14F-4D97-AF65-F5344CB8AC3E}">
        <p14:creationId xmlns:p14="http://schemas.microsoft.com/office/powerpoint/2010/main" val="22689667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A4F1852-FEC2-7609-6788-FED7AB283647}"/>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F818838B-010E-9303-32E0-358DD6CF1EAF}"/>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5BB4F55-C5E9-CA37-9FE0-0468450220B3}"/>
              </a:ext>
            </a:extLst>
          </p:cNvPr>
          <p:cNvSpPr>
            <a:spLocks noGrp="1"/>
          </p:cNvSpPr>
          <p:nvPr>
            <p:ph type="dt" sz="half" idx="10"/>
          </p:nvPr>
        </p:nvSpPr>
        <p:spPr/>
        <p:txBody>
          <a:bodyPr/>
          <a:lstStyle/>
          <a:p>
            <a:fld id="{5A31E1AD-2351-4EB4-A6A0-49AB80FA003C}" type="datetimeFigureOut">
              <a:rPr kumimoji="1" lang="ja-JP" altLang="en-US" smtClean="0"/>
              <a:t>2026/7/28</a:t>
            </a:fld>
            <a:endParaRPr kumimoji="1" lang="ja-JP" altLang="en-US"/>
          </a:p>
        </p:txBody>
      </p:sp>
      <p:sp>
        <p:nvSpPr>
          <p:cNvPr id="5" name="フッター プレースホルダー 4">
            <a:extLst>
              <a:ext uri="{FF2B5EF4-FFF2-40B4-BE49-F238E27FC236}">
                <a16:creationId xmlns:a16="http://schemas.microsoft.com/office/drawing/2014/main" id="{56433A6A-E342-AAEB-2B16-45B51E64467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3C3F122-1DD2-3307-DEA6-DCFB277ADF9C}"/>
              </a:ext>
            </a:extLst>
          </p:cNvPr>
          <p:cNvSpPr>
            <a:spLocks noGrp="1"/>
          </p:cNvSpPr>
          <p:nvPr>
            <p:ph type="sldNum" sz="quarter" idx="12"/>
          </p:nvPr>
        </p:nvSpPr>
        <p:spPr/>
        <p:txBody>
          <a:bodyPr/>
          <a:lstStyle/>
          <a:p>
            <a:fld id="{1E171ED6-1661-40E1-A058-7BDDA3C1C300}" type="slidenum">
              <a:rPr kumimoji="1" lang="ja-JP" altLang="en-US" smtClean="0"/>
              <a:t>‹#›</a:t>
            </a:fld>
            <a:endParaRPr kumimoji="1" lang="ja-JP" altLang="en-US"/>
          </a:p>
        </p:txBody>
      </p:sp>
    </p:spTree>
    <p:extLst>
      <p:ext uri="{BB962C8B-B14F-4D97-AF65-F5344CB8AC3E}">
        <p14:creationId xmlns:p14="http://schemas.microsoft.com/office/powerpoint/2010/main" val="32912348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299AB10A-E7D4-319B-30D0-5C218A02F485}"/>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BCD3B4BB-55DE-7D7D-00AA-9433F6BE396A}"/>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9E1FF1F-359A-1A28-6005-DEC4DEF8CC03}"/>
              </a:ext>
            </a:extLst>
          </p:cNvPr>
          <p:cNvSpPr>
            <a:spLocks noGrp="1"/>
          </p:cNvSpPr>
          <p:nvPr>
            <p:ph type="dt" sz="half" idx="10"/>
          </p:nvPr>
        </p:nvSpPr>
        <p:spPr/>
        <p:txBody>
          <a:bodyPr/>
          <a:lstStyle/>
          <a:p>
            <a:fld id="{5A31E1AD-2351-4EB4-A6A0-49AB80FA003C}" type="datetimeFigureOut">
              <a:rPr kumimoji="1" lang="ja-JP" altLang="en-US" smtClean="0"/>
              <a:t>2026/7/28</a:t>
            </a:fld>
            <a:endParaRPr kumimoji="1" lang="ja-JP" altLang="en-US"/>
          </a:p>
        </p:txBody>
      </p:sp>
      <p:sp>
        <p:nvSpPr>
          <p:cNvPr id="5" name="フッター プレースホルダー 4">
            <a:extLst>
              <a:ext uri="{FF2B5EF4-FFF2-40B4-BE49-F238E27FC236}">
                <a16:creationId xmlns:a16="http://schemas.microsoft.com/office/drawing/2014/main" id="{031E0119-8C76-2947-A544-D391C1D9B6D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5038523-242D-567A-43FC-0EAA6C55F57E}"/>
              </a:ext>
            </a:extLst>
          </p:cNvPr>
          <p:cNvSpPr>
            <a:spLocks noGrp="1"/>
          </p:cNvSpPr>
          <p:nvPr>
            <p:ph type="sldNum" sz="quarter" idx="12"/>
          </p:nvPr>
        </p:nvSpPr>
        <p:spPr/>
        <p:txBody>
          <a:bodyPr/>
          <a:lstStyle/>
          <a:p>
            <a:fld id="{1E171ED6-1661-40E1-A058-7BDDA3C1C300}" type="slidenum">
              <a:rPr kumimoji="1" lang="ja-JP" altLang="en-US" smtClean="0"/>
              <a:t>‹#›</a:t>
            </a:fld>
            <a:endParaRPr kumimoji="1" lang="ja-JP" altLang="en-US"/>
          </a:p>
        </p:txBody>
      </p:sp>
    </p:spTree>
    <p:extLst>
      <p:ext uri="{BB962C8B-B14F-4D97-AF65-F5344CB8AC3E}">
        <p14:creationId xmlns:p14="http://schemas.microsoft.com/office/powerpoint/2010/main" val="9966711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72346B8-8173-250F-2C4B-33B7DF5929DD}"/>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0D7C9DA-7364-3DAF-B9C3-9858786F13F6}"/>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7440119-8A8B-1E1C-FEF1-FDB20F4955FA}"/>
              </a:ext>
            </a:extLst>
          </p:cNvPr>
          <p:cNvSpPr>
            <a:spLocks noGrp="1"/>
          </p:cNvSpPr>
          <p:nvPr>
            <p:ph type="dt" sz="half" idx="10"/>
          </p:nvPr>
        </p:nvSpPr>
        <p:spPr/>
        <p:txBody>
          <a:bodyPr/>
          <a:lstStyle/>
          <a:p>
            <a:fld id="{5A31E1AD-2351-4EB4-A6A0-49AB80FA003C}" type="datetimeFigureOut">
              <a:rPr kumimoji="1" lang="ja-JP" altLang="en-US" smtClean="0"/>
              <a:t>2026/7/28</a:t>
            </a:fld>
            <a:endParaRPr kumimoji="1" lang="ja-JP" altLang="en-US"/>
          </a:p>
        </p:txBody>
      </p:sp>
      <p:sp>
        <p:nvSpPr>
          <p:cNvPr id="5" name="フッター プレースホルダー 4">
            <a:extLst>
              <a:ext uri="{FF2B5EF4-FFF2-40B4-BE49-F238E27FC236}">
                <a16:creationId xmlns:a16="http://schemas.microsoft.com/office/drawing/2014/main" id="{7888C33E-AE7C-CFE8-031F-78E0FCEDD1C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B2A9349-C215-1166-E96A-0174DAE4F470}"/>
              </a:ext>
            </a:extLst>
          </p:cNvPr>
          <p:cNvSpPr>
            <a:spLocks noGrp="1"/>
          </p:cNvSpPr>
          <p:nvPr>
            <p:ph type="sldNum" sz="quarter" idx="12"/>
          </p:nvPr>
        </p:nvSpPr>
        <p:spPr/>
        <p:txBody>
          <a:bodyPr/>
          <a:lstStyle/>
          <a:p>
            <a:fld id="{1E171ED6-1661-40E1-A058-7BDDA3C1C300}" type="slidenum">
              <a:rPr kumimoji="1" lang="ja-JP" altLang="en-US" smtClean="0"/>
              <a:t>‹#›</a:t>
            </a:fld>
            <a:endParaRPr kumimoji="1" lang="ja-JP" altLang="en-US"/>
          </a:p>
        </p:txBody>
      </p:sp>
    </p:spTree>
    <p:extLst>
      <p:ext uri="{BB962C8B-B14F-4D97-AF65-F5344CB8AC3E}">
        <p14:creationId xmlns:p14="http://schemas.microsoft.com/office/powerpoint/2010/main" val="31111423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94750D5-BB4F-99C8-ED3A-43197F076009}"/>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19B0B285-3624-7C6A-7FCD-B3DBFC21DE9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C31B17E0-2661-69C5-DF0C-F4661F0C2DC1}"/>
              </a:ext>
            </a:extLst>
          </p:cNvPr>
          <p:cNvSpPr>
            <a:spLocks noGrp="1"/>
          </p:cNvSpPr>
          <p:nvPr>
            <p:ph type="dt" sz="half" idx="10"/>
          </p:nvPr>
        </p:nvSpPr>
        <p:spPr/>
        <p:txBody>
          <a:bodyPr/>
          <a:lstStyle/>
          <a:p>
            <a:fld id="{5A31E1AD-2351-4EB4-A6A0-49AB80FA003C}" type="datetimeFigureOut">
              <a:rPr kumimoji="1" lang="ja-JP" altLang="en-US" smtClean="0"/>
              <a:t>2026/7/28</a:t>
            </a:fld>
            <a:endParaRPr kumimoji="1" lang="ja-JP" altLang="en-US"/>
          </a:p>
        </p:txBody>
      </p:sp>
      <p:sp>
        <p:nvSpPr>
          <p:cNvPr id="5" name="フッター プレースホルダー 4">
            <a:extLst>
              <a:ext uri="{FF2B5EF4-FFF2-40B4-BE49-F238E27FC236}">
                <a16:creationId xmlns:a16="http://schemas.microsoft.com/office/drawing/2014/main" id="{77F1F793-83DF-F07A-AD4C-4C82D7DD189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605EEF5-1345-A98D-0ACF-810897E0E3F7}"/>
              </a:ext>
            </a:extLst>
          </p:cNvPr>
          <p:cNvSpPr>
            <a:spLocks noGrp="1"/>
          </p:cNvSpPr>
          <p:nvPr>
            <p:ph type="sldNum" sz="quarter" idx="12"/>
          </p:nvPr>
        </p:nvSpPr>
        <p:spPr/>
        <p:txBody>
          <a:bodyPr/>
          <a:lstStyle/>
          <a:p>
            <a:fld id="{1E171ED6-1661-40E1-A058-7BDDA3C1C300}" type="slidenum">
              <a:rPr kumimoji="1" lang="ja-JP" altLang="en-US" smtClean="0"/>
              <a:t>‹#›</a:t>
            </a:fld>
            <a:endParaRPr kumimoji="1" lang="ja-JP" altLang="en-US"/>
          </a:p>
        </p:txBody>
      </p:sp>
    </p:spTree>
    <p:extLst>
      <p:ext uri="{BB962C8B-B14F-4D97-AF65-F5344CB8AC3E}">
        <p14:creationId xmlns:p14="http://schemas.microsoft.com/office/powerpoint/2010/main" val="30738254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F9F20D1-0839-F271-9DE6-DBD316AECB1A}"/>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31B4AB80-341A-848A-87AF-974601BD9177}"/>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161035D5-E048-12EA-D49B-4EF1DA8D828E}"/>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F35BA72E-F2C0-6D56-6698-8000B0EE06DF}"/>
              </a:ext>
            </a:extLst>
          </p:cNvPr>
          <p:cNvSpPr>
            <a:spLocks noGrp="1"/>
          </p:cNvSpPr>
          <p:nvPr>
            <p:ph type="dt" sz="half" idx="10"/>
          </p:nvPr>
        </p:nvSpPr>
        <p:spPr/>
        <p:txBody>
          <a:bodyPr/>
          <a:lstStyle/>
          <a:p>
            <a:fld id="{5A31E1AD-2351-4EB4-A6A0-49AB80FA003C}" type="datetimeFigureOut">
              <a:rPr kumimoji="1" lang="ja-JP" altLang="en-US" smtClean="0"/>
              <a:t>2026/7/28</a:t>
            </a:fld>
            <a:endParaRPr kumimoji="1" lang="ja-JP" altLang="en-US"/>
          </a:p>
        </p:txBody>
      </p:sp>
      <p:sp>
        <p:nvSpPr>
          <p:cNvPr id="6" name="フッター プレースホルダー 5">
            <a:extLst>
              <a:ext uri="{FF2B5EF4-FFF2-40B4-BE49-F238E27FC236}">
                <a16:creationId xmlns:a16="http://schemas.microsoft.com/office/drawing/2014/main" id="{64EF2223-ACCA-24AE-C778-1400BC8CA5E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8BE4BBDB-0EA9-7A74-CF17-32B38DDED01E}"/>
              </a:ext>
            </a:extLst>
          </p:cNvPr>
          <p:cNvSpPr>
            <a:spLocks noGrp="1"/>
          </p:cNvSpPr>
          <p:nvPr>
            <p:ph type="sldNum" sz="quarter" idx="12"/>
          </p:nvPr>
        </p:nvSpPr>
        <p:spPr/>
        <p:txBody>
          <a:bodyPr/>
          <a:lstStyle/>
          <a:p>
            <a:fld id="{1E171ED6-1661-40E1-A058-7BDDA3C1C300}" type="slidenum">
              <a:rPr kumimoji="1" lang="ja-JP" altLang="en-US" smtClean="0"/>
              <a:t>‹#›</a:t>
            </a:fld>
            <a:endParaRPr kumimoji="1" lang="ja-JP" altLang="en-US"/>
          </a:p>
        </p:txBody>
      </p:sp>
    </p:spTree>
    <p:extLst>
      <p:ext uri="{BB962C8B-B14F-4D97-AF65-F5344CB8AC3E}">
        <p14:creationId xmlns:p14="http://schemas.microsoft.com/office/powerpoint/2010/main" val="32535901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C76F33C-FFEA-7C1F-0148-BB5E6A1E51B8}"/>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A6C1C116-2A04-EE88-9AE7-BC2B1938001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6386B6F6-CBA1-C2BD-D929-F75F0320FF71}"/>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06ED1026-9FF1-2ED9-E8F5-83977BD069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6EB762D4-2E17-D277-D5A3-6863F5031E0E}"/>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829F14FD-F339-91BD-282F-C91506D43ED4}"/>
              </a:ext>
            </a:extLst>
          </p:cNvPr>
          <p:cNvSpPr>
            <a:spLocks noGrp="1"/>
          </p:cNvSpPr>
          <p:nvPr>
            <p:ph type="dt" sz="half" idx="10"/>
          </p:nvPr>
        </p:nvSpPr>
        <p:spPr/>
        <p:txBody>
          <a:bodyPr/>
          <a:lstStyle/>
          <a:p>
            <a:fld id="{5A31E1AD-2351-4EB4-A6A0-49AB80FA003C}" type="datetimeFigureOut">
              <a:rPr kumimoji="1" lang="ja-JP" altLang="en-US" smtClean="0"/>
              <a:t>2026/7/28</a:t>
            </a:fld>
            <a:endParaRPr kumimoji="1" lang="ja-JP" altLang="en-US"/>
          </a:p>
        </p:txBody>
      </p:sp>
      <p:sp>
        <p:nvSpPr>
          <p:cNvPr id="8" name="フッター プレースホルダー 7">
            <a:extLst>
              <a:ext uri="{FF2B5EF4-FFF2-40B4-BE49-F238E27FC236}">
                <a16:creationId xmlns:a16="http://schemas.microsoft.com/office/drawing/2014/main" id="{4FB12281-E087-5DD4-EA93-5EADF6A6C7EB}"/>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9BFBC100-5079-27C1-38FC-BBED5A5B43C5}"/>
              </a:ext>
            </a:extLst>
          </p:cNvPr>
          <p:cNvSpPr>
            <a:spLocks noGrp="1"/>
          </p:cNvSpPr>
          <p:nvPr>
            <p:ph type="sldNum" sz="quarter" idx="12"/>
          </p:nvPr>
        </p:nvSpPr>
        <p:spPr/>
        <p:txBody>
          <a:bodyPr/>
          <a:lstStyle/>
          <a:p>
            <a:fld id="{1E171ED6-1661-40E1-A058-7BDDA3C1C300}" type="slidenum">
              <a:rPr kumimoji="1" lang="ja-JP" altLang="en-US" smtClean="0"/>
              <a:t>‹#›</a:t>
            </a:fld>
            <a:endParaRPr kumimoji="1" lang="ja-JP" altLang="en-US"/>
          </a:p>
        </p:txBody>
      </p:sp>
    </p:spTree>
    <p:extLst>
      <p:ext uri="{BB962C8B-B14F-4D97-AF65-F5344CB8AC3E}">
        <p14:creationId xmlns:p14="http://schemas.microsoft.com/office/powerpoint/2010/main" val="25179543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FCCCD5D-7A06-7780-5664-87876426ADF4}"/>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CD11B32D-36F3-C4C9-57A1-A713BEE794D2}"/>
              </a:ext>
            </a:extLst>
          </p:cNvPr>
          <p:cNvSpPr>
            <a:spLocks noGrp="1"/>
          </p:cNvSpPr>
          <p:nvPr>
            <p:ph type="dt" sz="half" idx="10"/>
          </p:nvPr>
        </p:nvSpPr>
        <p:spPr/>
        <p:txBody>
          <a:bodyPr/>
          <a:lstStyle/>
          <a:p>
            <a:fld id="{5A31E1AD-2351-4EB4-A6A0-49AB80FA003C}" type="datetimeFigureOut">
              <a:rPr kumimoji="1" lang="ja-JP" altLang="en-US" smtClean="0"/>
              <a:t>2026/7/28</a:t>
            </a:fld>
            <a:endParaRPr kumimoji="1" lang="ja-JP" altLang="en-US"/>
          </a:p>
        </p:txBody>
      </p:sp>
      <p:sp>
        <p:nvSpPr>
          <p:cNvPr id="4" name="フッター プレースホルダー 3">
            <a:extLst>
              <a:ext uri="{FF2B5EF4-FFF2-40B4-BE49-F238E27FC236}">
                <a16:creationId xmlns:a16="http://schemas.microsoft.com/office/drawing/2014/main" id="{B410598B-3285-8B31-4AD9-152230EAC130}"/>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34838D85-1B9E-DFC9-6008-A06203F5B9DB}"/>
              </a:ext>
            </a:extLst>
          </p:cNvPr>
          <p:cNvSpPr>
            <a:spLocks noGrp="1"/>
          </p:cNvSpPr>
          <p:nvPr>
            <p:ph type="sldNum" sz="quarter" idx="12"/>
          </p:nvPr>
        </p:nvSpPr>
        <p:spPr/>
        <p:txBody>
          <a:bodyPr/>
          <a:lstStyle/>
          <a:p>
            <a:fld id="{1E171ED6-1661-40E1-A058-7BDDA3C1C300}" type="slidenum">
              <a:rPr kumimoji="1" lang="ja-JP" altLang="en-US" smtClean="0"/>
              <a:t>‹#›</a:t>
            </a:fld>
            <a:endParaRPr kumimoji="1" lang="ja-JP" altLang="en-US"/>
          </a:p>
        </p:txBody>
      </p:sp>
    </p:spTree>
    <p:extLst>
      <p:ext uri="{BB962C8B-B14F-4D97-AF65-F5344CB8AC3E}">
        <p14:creationId xmlns:p14="http://schemas.microsoft.com/office/powerpoint/2010/main" val="9116637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688F5957-9BEA-BD20-5164-30175975CB60}"/>
              </a:ext>
            </a:extLst>
          </p:cNvPr>
          <p:cNvSpPr>
            <a:spLocks noGrp="1"/>
          </p:cNvSpPr>
          <p:nvPr>
            <p:ph type="dt" sz="half" idx="10"/>
          </p:nvPr>
        </p:nvSpPr>
        <p:spPr/>
        <p:txBody>
          <a:bodyPr/>
          <a:lstStyle/>
          <a:p>
            <a:fld id="{5A31E1AD-2351-4EB4-A6A0-49AB80FA003C}" type="datetimeFigureOut">
              <a:rPr kumimoji="1" lang="ja-JP" altLang="en-US" smtClean="0"/>
              <a:t>2026/7/28</a:t>
            </a:fld>
            <a:endParaRPr kumimoji="1" lang="ja-JP" altLang="en-US"/>
          </a:p>
        </p:txBody>
      </p:sp>
      <p:sp>
        <p:nvSpPr>
          <p:cNvPr id="3" name="フッター プレースホルダー 2">
            <a:extLst>
              <a:ext uri="{FF2B5EF4-FFF2-40B4-BE49-F238E27FC236}">
                <a16:creationId xmlns:a16="http://schemas.microsoft.com/office/drawing/2014/main" id="{55A3E1B9-7468-53A9-4BBB-CDDB42C2D0BC}"/>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56EDABB5-8304-5A79-6E88-1022CF6C802D}"/>
              </a:ext>
            </a:extLst>
          </p:cNvPr>
          <p:cNvSpPr>
            <a:spLocks noGrp="1"/>
          </p:cNvSpPr>
          <p:nvPr>
            <p:ph type="sldNum" sz="quarter" idx="12"/>
          </p:nvPr>
        </p:nvSpPr>
        <p:spPr/>
        <p:txBody>
          <a:bodyPr/>
          <a:lstStyle/>
          <a:p>
            <a:fld id="{1E171ED6-1661-40E1-A058-7BDDA3C1C300}" type="slidenum">
              <a:rPr kumimoji="1" lang="ja-JP" altLang="en-US" smtClean="0"/>
              <a:t>‹#›</a:t>
            </a:fld>
            <a:endParaRPr kumimoji="1" lang="ja-JP" altLang="en-US"/>
          </a:p>
        </p:txBody>
      </p:sp>
    </p:spTree>
    <p:extLst>
      <p:ext uri="{BB962C8B-B14F-4D97-AF65-F5344CB8AC3E}">
        <p14:creationId xmlns:p14="http://schemas.microsoft.com/office/powerpoint/2010/main" val="7011660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18B2AAB-DF2E-35C3-ED02-1D9D885BF853}"/>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3AB58205-1E16-9922-DACA-4A44F9B8EB5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70C14FB3-7C3E-453C-9B46-D719321ED0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2857FC7E-BFD5-F00A-A5FE-06D0892EE6BA}"/>
              </a:ext>
            </a:extLst>
          </p:cNvPr>
          <p:cNvSpPr>
            <a:spLocks noGrp="1"/>
          </p:cNvSpPr>
          <p:nvPr>
            <p:ph type="dt" sz="half" idx="10"/>
          </p:nvPr>
        </p:nvSpPr>
        <p:spPr/>
        <p:txBody>
          <a:bodyPr/>
          <a:lstStyle/>
          <a:p>
            <a:fld id="{5A31E1AD-2351-4EB4-A6A0-49AB80FA003C}" type="datetimeFigureOut">
              <a:rPr kumimoji="1" lang="ja-JP" altLang="en-US" smtClean="0"/>
              <a:t>2026/7/28</a:t>
            </a:fld>
            <a:endParaRPr kumimoji="1" lang="ja-JP" altLang="en-US"/>
          </a:p>
        </p:txBody>
      </p:sp>
      <p:sp>
        <p:nvSpPr>
          <p:cNvPr id="6" name="フッター プレースホルダー 5">
            <a:extLst>
              <a:ext uri="{FF2B5EF4-FFF2-40B4-BE49-F238E27FC236}">
                <a16:creationId xmlns:a16="http://schemas.microsoft.com/office/drawing/2014/main" id="{E43EA18D-6055-47AA-6792-3A11B56F61D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D1A2F06-EF89-5EB1-527E-7DA304FFA4F1}"/>
              </a:ext>
            </a:extLst>
          </p:cNvPr>
          <p:cNvSpPr>
            <a:spLocks noGrp="1"/>
          </p:cNvSpPr>
          <p:nvPr>
            <p:ph type="sldNum" sz="quarter" idx="12"/>
          </p:nvPr>
        </p:nvSpPr>
        <p:spPr/>
        <p:txBody>
          <a:bodyPr/>
          <a:lstStyle/>
          <a:p>
            <a:fld id="{1E171ED6-1661-40E1-A058-7BDDA3C1C300}" type="slidenum">
              <a:rPr kumimoji="1" lang="ja-JP" altLang="en-US" smtClean="0"/>
              <a:t>‹#›</a:t>
            </a:fld>
            <a:endParaRPr kumimoji="1" lang="ja-JP" altLang="en-US"/>
          </a:p>
        </p:txBody>
      </p:sp>
    </p:spTree>
    <p:extLst>
      <p:ext uri="{BB962C8B-B14F-4D97-AF65-F5344CB8AC3E}">
        <p14:creationId xmlns:p14="http://schemas.microsoft.com/office/powerpoint/2010/main" val="20349713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FB460D7-CFB2-E67E-1391-95F4D99A7F59}"/>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BCE3AD77-8EA2-496B-54B6-CFF6359D14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54256BE9-4494-718E-F061-1F38DEC37F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79A14DDF-FA69-F92A-7BE5-FAE1B2550DB1}"/>
              </a:ext>
            </a:extLst>
          </p:cNvPr>
          <p:cNvSpPr>
            <a:spLocks noGrp="1"/>
          </p:cNvSpPr>
          <p:nvPr>
            <p:ph type="dt" sz="half" idx="10"/>
          </p:nvPr>
        </p:nvSpPr>
        <p:spPr/>
        <p:txBody>
          <a:bodyPr/>
          <a:lstStyle/>
          <a:p>
            <a:fld id="{5A31E1AD-2351-4EB4-A6A0-49AB80FA003C}" type="datetimeFigureOut">
              <a:rPr kumimoji="1" lang="ja-JP" altLang="en-US" smtClean="0"/>
              <a:t>2026/7/28</a:t>
            </a:fld>
            <a:endParaRPr kumimoji="1" lang="ja-JP" altLang="en-US"/>
          </a:p>
        </p:txBody>
      </p:sp>
      <p:sp>
        <p:nvSpPr>
          <p:cNvPr id="6" name="フッター プレースホルダー 5">
            <a:extLst>
              <a:ext uri="{FF2B5EF4-FFF2-40B4-BE49-F238E27FC236}">
                <a16:creationId xmlns:a16="http://schemas.microsoft.com/office/drawing/2014/main" id="{59552000-39CF-6A94-0A9C-459BB282675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5EDCE69-77DC-0FA5-A27E-29FFC2E7E307}"/>
              </a:ext>
            </a:extLst>
          </p:cNvPr>
          <p:cNvSpPr>
            <a:spLocks noGrp="1"/>
          </p:cNvSpPr>
          <p:nvPr>
            <p:ph type="sldNum" sz="quarter" idx="12"/>
          </p:nvPr>
        </p:nvSpPr>
        <p:spPr/>
        <p:txBody>
          <a:bodyPr/>
          <a:lstStyle/>
          <a:p>
            <a:fld id="{1E171ED6-1661-40E1-A058-7BDDA3C1C300}" type="slidenum">
              <a:rPr kumimoji="1" lang="ja-JP" altLang="en-US" smtClean="0"/>
              <a:t>‹#›</a:t>
            </a:fld>
            <a:endParaRPr kumimoji="1" lang="ja-JP" altLang="en-US"/>
          </a:p>
        </p:txBody>
      </p:sp>
    </p:spTree>
    <p:extLst>
      <p:ext uri="{BB962C8B-B14F-4D97-AF65-F5344CB8AC3E}">
        <p14:creationId xmlns:p14="http://schemas.microsoft.com/office/powerpoint/2010/main" val="2934312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367A8B80-2758-11FB-A5EC-FC6C4FE4C7E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67B5C8F-AF41-BEEB-6A00-26BC8F67707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C920434-2B55-7EB2-2A30-5A7B5BE50E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A31E1AD-2351-4EB4-A6A0-49AB80FA003C}" type="datetimeFigureOut">
              <a:rPr kumimoji="1" lang="ja-JP" altLang="en-US" smtClean="0"/>
              <a:t>2026/7/28</a:t>
            </a:fld>
            <a:endParaRPr kumimoji="1" lang="ja-JP" altLang="en-US"/>
          </a:p>
        </p:txBody>
      </p:sp>
      <p:sp>
        <p:nvSpPr>
          <p:cNvPr id="5" name="フッター プレースホルダー 4">
            <a:extLst>
              <a:ext uri="{FF2B5EF4-FFF2-40B4-BE49-F238E27FC236}">
                <a16:creationId xmlns:a16="http://schemas.microsoft.com/office/drawing/2014/main" id="{2B6CAEA4-F493-1D7A-D618-0C9327C8F7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93C79C87-7785-BDCD-2039-F4E6699EDDC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E171ED6-1661-40E1-A058-7BDDA3C1C300}" type="slidenum">
              <a:rPr kumimoji="1" lang="ja-JP" altLang="en-US" smtClean="0"/>
              <a:t>‹#›</a:t>
            </a:fld>
            <a:endParaRPr kumimoji="1" lang="ja-JP" altLang="en-US"/>
          </a:p>
        </p:txBody>
      </p:sp>
    </p:spTree>
    <p:extLst>
      <p:ext uri="{BB962C8B-B14F-4D97-AF65-F5344CB8AC3E}">
        <p14:creationId xmlns:p14="http://schemas.microsoft.com/office/powerpoint/2010/main" val="32690446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タイトル 1">
            <a:extLst>
              <a:ext uri="{FF2B5EF4-FFF2-40B4-BE49-F238E27FC236}">
                <a16:creationId xmlns:a16="http://schemas.microsoft.com/office/drawing/2014/main" id="{9DD29020-1B75-434B-B1BC-55BFC69AD806}"/>
              </a:ext>
            </a:extLst>
          </p:cNvPr>
          <p:cNvSpPr txBox="1">
            <a:spLocks/>
          </p:cNvSpPr>
          <p:nvPr/>
        </p:nvSpPr>
        <p:spPr bwMode="auto">
          <a:xfrm>
            <a:off x="839788" y="119063"/>
            <a:ext cx="3160713"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anchor="ctr"/>
          <a:lstStyle>
            <a:lvl1pPr defTabSz="742950">
              <a:lnSpc>
                <a:spcPct val="90000"/>
              </a:lnSpc>
              <a:spcBef>
                <a:spcPts val="813"/>
              </a:spcBef>
              <a:buFont typeface="Arial" panose="020B0604020202020204" pitchFamily="34" charset="0"/>
              <a:buChar char="•"/>
              <a:defRPr kumimoji="1" sz="2200">
                <a:solidFill>
                  <a:schemeClr val="tx1"/>
                </a:solidFill>
                <a:latin typeface="游ゴシック" panose="020B0400000000000000" pitchFamily="34" charset="-128"/>
                <a:ea typeface="游ゴシック" panose="020B0400000000000000" pitchFamily="34" charset="-128"/>
              </a:defRPr>
            </a:lvl1pPr>
            <a:lvl2pPr marL="742950" indent="-285750" defTabSz="742950">
              <a:lnSpc>
                <a:spcPct val="90000"/>
              </a:lnSpc>
              <a:spcBef>
                <a:spcPts val="400"/>
              </a:spcBef>
              <a:buFont typeface="Arial" panose="020B0604020202020204" pitchFamily="34" charset="0"/>
              <a:buChar char="•"/>
              <a:defRPr kumimoji="1" sz="1900">
                <a:solidFill>
                  <a:schemeClr val="tx1"/>
                </a:solidFill>
                <a:latin typeface="游ゴシック" panose="020B0400000000000000" pitchFamily="34" charset="-128"/>
                <a:ea typeface="游ゴシック" panose="020B0400000000000000" pitchFamily="34" charset="-128"/>
              </a:defRPr>
            </a:lvl2pPr>
            <a:lvl3pPr marL="1143000" indent="-228600" defTabSz="742950">
              <a:lnSpc>
                <a:spcPct val="90000"/>
              </a:lnSpc>
              <a:spcBef>
                <a:spcPts val="400"/>
              </a:spcBef>
              <a:buFont typeface="Arial" panose="020B0604020202020204" pitchFamily="34" charset="0"/>
              <a:buChar char="•"/>
              <a:defRPr kumimoji="1" sz="1600">
                <a:solidFill>
                  <a:schemeClr val="tx1"/>
                </a:solidFill>
                <a:latin typeface="游ゴシック" panose="020B0400000000000000" pitchFamily="34" charset="-128"/>
                <a:ea typeface="游ゴシック" panose="020B0400000000000000" pitchFamily="34" charset="-128"/>
              </a:defRPr>
            </a:lvl3pPr>
            <a:lvl4pPr marL="1600200" indent="-228600" defTabSz="742950">
              <a:lnSpc>
                <a:spcPct val="90000"/>
              </a:lnSpc>
              <a:spcBef>
                <a:spcPts val="400"/>
              </a:spcBef>
              <a:buFont typeface="Arial" panose="020B0604020202020204" pitchFamily="34" charset="0"/>
              <a:buChar char="•"/>
              <a:defRPr kumimoji="1" sz="1400">
                <a:solidFill>
                  <a:schemeClr val="tx1"/>
                </a:solidFill>
                <a:latin typeface="游ゴシック" panose="020B0400000000000000" pitchFamily="34" charset="-128"/>
                <a:ea typeface="游ゴシック" panose="020B0400000000000000" pitchFamily="34" charset="-128"/>
              </a:defRPr>
            </a:lvl4pPr>
            <a:lvl5pPr marL="2057400" indent="-228600" defTabSz="742950">
              <a:lnSpc>
                <a:spcPct val="90000"/>
              </a:lnSpc>
              <a:spcBef>
                <a:spcPts val="400"/>
              </a:spcBef>
              <a:buFont typeface="Arial" panose="020B0604020202020204" pitchFamily="34" charset="0"/>
              <a:buChar char="•"/>
              <a:defRPr kumimoji="1" sz="1400">
                <a:solidFill>
                  <a:schemeClr val="tx1"/>
                </a:solidFill>
                <a:latin typeface="游ゴシック" panose="020B0400000000000000" pitchFamily="34" charset="-128"/>
                <a:ea typeface="游ゴシック" panose="020B0400000000000000" pitchFamily="34" charset="-128"/>
              </a:defRPr>
            </a:lvl5pPr>
            <a:lvl6pPr marL="2514600" indent="-228600" defTabSz="742950" eaLnBrk="0" fontAlgn="base" hangingPunct="0">
              <a:lnSpc>
                <a:spcPct val="90000"/>
              </a:lnSpc>
              <a:spcBef>
                <a:spcPts val="400"/>
              </a:spcBef>
              <a:spcAft>
                <a:spcPct val="0"/>
              </a:spcAft>
              <a:buFont typeface="Arial" panose="020B0604020202020204" pitchFamily="34" charset="0"/>
              <a:buChar char="•"/>
              <a:defRPr kumimoji="1" sz="1400">
                <a:solidFill>
                  <a:schemeClr val="tx1"/>
                </a:solidFill>
                <a:latin typeface="游ゴシック" panose="020B0400000000000000" pitchFamily="34" charset="-128"/>
                <a:ea typeface="游ゴシック" panose="020B0400000000000000" pitchFamily="34" charset="-128"/>
              </a:defRPr>
            </a:lvl6pPr>
            <a:lvl7pPr marL="2971800" indent="-228600" defTabSz="742950" eaLnBrk="0" fontAlgn="base" hangingPunct="0">
              <a:lnSpc>
                <a:spcPct val="90000"/>
              </a:lnSpc>
              <a:spcBef>
                <a:spcPts val="400"/>
              </a:spcBef>
              <a:spcAft>
                <a:spcPct val="0"/>
              </a:spcAft>
              <a:buFont typeface="Arial" panose="020B0604020202020204" pitchFamily="34" charset="0"/>
              <a:buChar char="•"/>
              <a:defRPr kumimoji="1" sz="1400">
                <a:solidFill>
                  <a:schemeClr val="tx1"/>
                </a:solidFill>
                <a:latin typeface="游ゴシック" panose="020B0400000000000000" pitchFamily="34" charset="-128"/>
                <a:ea typeface="游ゴシック" panose="020B0400000000000000" pitchFamily="34" charset="-128"/>
              </a:defRPr>
            </a:lvl7pPr>
            <a:lvl8pPr marL="3429000" indent="-228600" defTabSz="742950" eaLnBrk="0" fontAlgn="base" hangingPunct="0">
              <a:lnSpc>
                <a:spcPct val="90000"/>
              </a:lnSpc>
              <a:spcBef>
                <a:spcPts val="400"/>
              </a:spcBef>
              <a:spcAft>
                <a:spcPct val="0"/>
              </a:spcAft>
              <a:buFont typeface="Arial" panose="020B0604020202020204" pitchFamily="34" charset="0"/>
              <a:buChar char="•"/>
              <a:defRPr kumimoji="1" sz="1400">
                <a:solidFill>
                  <a:schemeClr val="tx1"/>
                </a:solidFill>
                <a:latin typeface="游ゴシック" panose="020B0400000000000000" pitchFamily="34" charset="-128"/>
                <a:ea typeface="游ゴシック" panose="020B0400000000000000" pitchFamily="34" charset="-128"/>
              </a:defRPr>
            </a:lvl8pPr>
            <a:lvl9pPr marL="3886200" indent="-228600" defTabSz="742950" eaLnBrk="0" fontAlgn="base" hangingPunct="0">
              <a:lnSpc>
                <a:spcPct val="90000"/>
              </a:lnSpc>
              <a:spcBef>
                <a:spcPts val="400"/>
              </a:spcBef>
              <a:spcAft>
                <a:spcPct val="0"/>
              </a:spcAft>
              <a:buFont typeface="Arial" panose="020B0604020202020204" pitchFamily="34" charset="0"/>
              <a:buChar char="•"/>
              <a:defRPr kumimoji="1" sz="1400">
                <a:solidFill>
                  <a:schemeClr val="tx1"/>
                </a:solidFill>
                <a:latin typeface="游ゴシック" panose="020B0400000000000000" pitchFamily="34" charset="-128"/>
                <a:ea typeface="游ゴシック" panose="020B0400000000000000" pitchFamily="34" charset="-128"/>
              </a:defRPr>
            </a:lvl9pPr>
          </a:lstStyle>
          <a:p>
            <a:pPr algn="ctr" eaLnBrk="1" hangingPunct="1">
              <a:spcBef>
                <a:spcPct val="0"/>
              </a:spcBef>
              <a:buFontTx/>
              <a:buNone/>
            </a:pPr>
            <a:r>
              <a:rPr lang="ja-JP" altLang="en-US" sz="2800">
                <a:latin typeface="ＭＳ Ｐゴシック" panose="020B0600070205080204" pitchFamily="34" charset="-128"/>
                <a:ea typeface="ＭＳ Ｐゴシック" panose="020B0600070205080204" pitchFamily="34" charset="-128"/>
              </a:rPr>
              <a:t>（様式１）申請書</a:t>
            </a:r>
          </a:p>
        </p:txBody>
      </p:sp>
      <p:graphicFrame>
        <p:nvGraphicFramePr>
          <p:cNvPr id="3" name="表 3">
            <a:extLst>
              <a:ext uri="{FF2B5EF4-FFF2-40B4-BE49-F238E27FC236}">
                <a16:creationId xmlns:a16="http://schemas.microsoft.com/office/drawing/2014/main" id="{7013685F-A978-62F5-A6B2-98865506DF1B}"/>
              </a:ext>
            </a:extLst>
          </p:cNvPr>
          <p:cNvGraphicFramePr>
            <a:graphicFrameLocks noGrp="1"/>
          </p:cNvGraphicFramePr>
          <p:nvPr/>
        </p:nvGraphicFramePr>
        <p:xfrm>
          <a:off x="2479675" y="2490788"/>
          <a:ext cx="7232650" cy="4178302"/>
        </p:xfrm>
        <a:graphic>
          <a:graphicData uri="http://schemas.openxmlformats.org/drawingml/2006/table">
            <a:tbl>
              <a:tblPr firstRow="1" bandRow="1">
                <a:tableStyleId>{2D5ABB26-0587-4C30-8999-92F81FD0307C}</a:tableStyleId>
              </a:tblPr>
              <a:tblGrid>
                <a:gridCol w="1081040">
                  <a:extLst>
                    <a:ext uri="{9D8B030D-6E8A-4147-A177-3AD203B41FA5}">
                      <a16:colId xmlns:a16="http://schemas.microsoft.com/office/drawing/2014/main" val="20000"/>
                    </a:ext>
                  </a:extLst>
                </a:gridCol>
                <a:gridCol w="1892702">
                  <a:extLst>
                    <a:ext uri="{9D8B030D-6E8A-4147-A177-3AD203B41FA5}">
                      <a16:colId xmlns:a16="http://schemas.microsoft.com/office/drawing/2014/main" val="20001"/>
                    </a:ext>
                  </a:extLst>
                </a:gridCol>
                <a:gridCol w="4258908">
                  <a:extLst>
                    <a:ext uri="{9D8B030D-6E8A-4147-A177-3AD203B41FA5}">
                      <a16:colId xmlns:a16="http://schemas.microsoft.com/office/drawing/2014/main" val="20002"/>
                    </a:ext>
                  </a:extLst>
                </a:gridCol>
              </a:tblGrid>
              <a:tr h="402267">
                <a:tc rowSpan="4">
                  <a:txBody>
                    <a:bodyPr/>
                    <a:lstStyle/>
                    <a:p>
                      <a:pPr algn="ctr"/>
                      <a:endParaRPr kumimoji="1" lang="en-US" altLang="ja-JP" sz="1500" dirty="0"/>
                    </a:p>
                    <a:p>
                      <a:pPr algn="ctr"/>
                      <a:endParaRPr kumimoji="1" lang="en-US" altLang="ja-JP" sz="1500" dirty="0"/>
                    </a:p>
                    <a:p>
                      <a:pPr algn="ctr"/>
                      <a:endParaRPr kumimoji="1" lang="en-US" altLang="ja-JP" sz="1500" dirty="0"/>
                    </a:p>
                    <a:p>
                      <a:pPr algn="ctr"/>
                      <a:r>
                        <a:rPr kumimoji="1" lang="ja-JP" altLang="en-US" sz="1500" dirty="0"/>
                        <a:t>申請者</a:t>
                      </a:r>
                      <a:endParaRPr kumimoji="1" lang="en-US" altLang="ja-JP" sz="1500" dirty="0"/>
                    </a:p>
                  </a:txBody>
                  <a:tcPr marL="91428" marR="91428" marT="45721" marB="45721">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r>
                        <a:rPr kumimoji="1" lang="ja-JP" altLang="en-US" sz="1500" dirty="0"/>
                        <a:t>企業・団体名</a:t>
                      </a:r>
                    </a:p>
                  </a:txBody>
                  <a:tcPr marL="91428" marR="91428"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endParaRPr kumimoji="1" lang="ja-JP" altLang="en-US" sz="1500" dirty="0"/>
                    </a:p>
                  </a:txBody>
                  <a:tcPr marL="91428" marR="91428" marT="45721" marB="45721">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402267">
                <a:tc vMerge="1">
                  <a:txBody>
                    <a:bodyPr/>
                    <a:lstStyle/>
                    <a:p>
                      <a:endParaRPr kumimoji="1" lang="ja-JP" altLang="en-US" dirty="0"/>
                    </a:p>
                  </a:txBody>
                  <a:tcPr>
                    <a:lnT>
                      <a:noFill/>
                    </a:lnT>
                  </a:tcPr>
                </a:tc>
                <a:tc>
                  <a:txBody>
                    <a:bodyPr/>
                    <a:lstStyle/>
                    <a:p>
                      <a:r>
                        <a:rPr kumimoji="1" lang="ja-JP" altLang="en-US" sz="1500" dirty="0"/>
                        <a:t>法人番号</a:t>
                      </a:r>
                      <a:endParaRPr kumimoji="1" lang="en-US" altLang="ja-JP" sz="1500" dirty="0"/>
                    </a:p>
                  </a:txBody>
                  <a:tcPr marL="91428" marR="91428"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endParaRPr kumimoji="1" lang="ja-JP" altLang="en-US" sz="1500" dirty="0"/>
                    </a:p>
                  </a:txBody>
                  <a:tcPr marL="91428" marR="91428" marT="45721" marB="45721">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402267">
                <a:tc vMerge="1">
                  <a:txBody>
                    <a:bodyPr/>
                    <a:lstStyle/>
                    <a:p>
                      <a:endParaRPr kumimoji="1" lang="ja-JP" altLang="en-US" dirty="0"/>
                    </a:p>
                  </a:txBody>
                  <a:tcPr/>
                </a:tc>
                <a:tc>
                  <a:txBody>
                    <a:bodyPr/>
                    <a:lstStyle/>
                    <a:p>
                      <a:r>
                        <a:rPr kumimoji="1" lang="ja-JP" altLang="en-US" sz="1500" dirty="0"/>
                        <a:t>代表者役職・氏名</a:t>
                      </a:r>
                    </a:p>
                  </a:txBody>
                  <a:tcPr marL="91428" marR="91428"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endParaRPr kumimoji="1" lang="ja-JP" altLang="en-US" sz="1500" dirty="0"/>
                    </a:p>
                  </a:txBody>
                  <a:tcPr marL="91428" marR="91428" marT="45721" marB="45721">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765126">
                <a:tc vMerge="1">
                  <a:txBody>
                    <a:bodyPr/>
                    <a:lstStyle/>
                    <a:p>
                      <a:endParaRPr kumimoji="1" lang="ja-JP" altLang="en-US" dirty="0"/>
                    </a:p>
                  </a:txBody>
                  <a:tcPr/>
                </a:tc>
                <a:tc>
                  <a:txBody>
                    <a:bodyPr/>
                    <a:lstStyle/>
                    <a:p>
                      <a:r>
                        <a:rPr kumimoji="1" lang="ja-JP" altLang="en-US" sz="1500" dirty="0"/>
                        <a:t>所在地</a:t>
                      </a:r>
                    </a:p>
                  </a:txBody>
                  <a:tcPr marL="91428" marR="91428"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endParaRPr kumimoji="1" lang="en-US" altLang="ja-JP" sz="1500" dirty="0"/>
                    </a:p>
                  </a:txBody>
                  <a:tcPr marL="91428" marR="91428" marT="45721" marB="45721">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402267">
                <a:tc rowSpan="5">
                  <a:txBody>
                    <a:bodyPr/>
                    <a:lstStyle/>
                    <a:p>
                      <a:r>
                        <a:rPr kumimoji="1" lang="ja-JP" altLang="en-US" sz="1500" dirty="0"/>
                        <a:t>連絡担当窓口</a:t>
                      </a:r>
                      <a:endParaRPr kumimoji="1" lang="en-US" altLang="ja-JP" sz="1500" dirty="0"/>
                    </a:p>
                  </a:txBody>
                  <a:tcPr marL="91428" marR="91428" marT="45721" marB="45721">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tc>
                  <a:txBody>
                    <a:bodyPr/>
                    <a:lstStyle/>
                    <a:p>
                      <a:r>
                        <a:rPr kumimoji="1" lang="ja-JP" altLang="en-US" sz="1500" dirty="0"/>
                        <a:t>氏名（ふりがな）</a:t>
                      </a:r>
                    </a:p>
                  </a:txBody>
                  <a:tcPr marL="91428" marR="91428"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endParaRPr kumimoji="1" lang="ja-JP" altLang="en-US" sz="1500" dirty="0"/>
                    </a:p>
                  </a:txBody>
                  <a:tcPr marL="91428" marR="91428" marT="45721" marB="45721">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402267">
                <a:tc vMerge="1">
                  <a:txBody>
                    <a:bodyPr/>
                    <a:lstStyle/>
                    <a:p>
                      <a:r>
                        <a:rPr kumimoji="1" lang="ja-JP" altLang="en-US" dirty="0"/>
                        <a:t>連絡担当窓口</a:t>
                      </a:r>
                      <a:endParaRPr kumimoji="1" lang="en-US" altLang="ja-JP"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kumimoji="1" lang="ja-JP" altLang="en-US" sz="1500" dirty="0"/>
                        <a:t>所属（部署名）</a:t>
                      </a:r>
                    </a:p>
                  </a:txBody>
                  <a:tcPr marL="91428" marR="91428"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endParaRPr kumimoji="1" lang="ja-JP" altLang="en-US" sz="1500" dirty="0"/>
                    </a:p>
                  </a:txBody>
                  <a:tcPr marL="91428" marR="91428" marT="45721" marB="45721">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402267">
                <a:tc v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kumimoji="1" lang="ja-JP" altLang="en-US" sz="1500" dirty="0"/>
                        <a:t>役職</a:t>
                      </a:r>
                      <a:endParaRPr kumimoji="1" lang="en-US" altLang="ja-JP" sz="1500" dirty="0"/>
                    </a:p>
                  </a:txBody>
                  <a:tcPr marL="91428" marR="91428"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endParaRPr kumimoji="1" lang="ja-JP" altLang="en-US" sz="1500" dirty="0"/>
                    </a:p>
                  </a:txBody>
                  <a:tcPr marL="91428" marR="91428" marT="45721" marB="45721">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597307">
                <a:tc vMerge="1">
                  <a:txBody>
                    <a:bodyPr/>
                    <a:lstStyle/>
                    <a:p>
                      <a:endParaRPr kumimoji="1" lang="ja-JP" altLang="en-US"/>
                    </a:p>
                  </a:txBody>
                  <a:tcPr/>
                </a:tc>
                <a:tc>
                  <a:txBody>
                    <a:bodyPr/>
                    <a:lstStyle/>
                    <a:p>
                      <a:pPr marL="0" marR="0" lvl="0" indent="0" algn="l" defTabSz="742919" rtl="0" eaLnBrk="1" fontAlgn="auto" latinLnBrk="0" hangingPunct="1">
                        <a:lnSpc>
                          <a:spcPct val="100000"/>
                        </a:lnSpc>
                        <a:spcBef>
                          <a:spcPts val="0"/>
                        </a:spcBef>
                        <a:spcAft>
                          <a:spcPts val="0"/>
                        </a:spcAft>
                        <a:buClrTx/>
                        <a:buSzTx/>
                        <a:buFontTx/>
                        <a:buNone/>
                        <a:tabLst/>
                        <a:defRPr/>
                      </a:pPr>
                      <a:r>
                        <a:rPr kumimoji="1" lang="ja-JP" altLang="en-US" sz="1500" dirty="0"/>
                        <a:t>電話番号</a:t>
                      </a:r>
                      <a:endParaRPr kumimoji="1" lang="en-US" altLang="ja-JP" sz="1500" dirty="0"/>
                    </a:p>
                    <a:p>
                      <a:pPr marL="0" marR="0" lvl="0" indent="0" algn="l" defTabSz="742919" rtl="0" eaLnBrk="1" fontAlgn="auto" latinLnBrk="0" hangingPunct="1">
                        <a:lnSpc>
                          <a:spcPct val="100000"/>
                        </a:lnSpc>
                        <a:spcBef>
                          <a:spcPts val="0"/>
                        </a:spcBef>
                        <a:spcAft>
                          <a:spcPts val="0"/>
                        </a:spcAft>
                        <a:buClrTx/>
                        <a:buSzTx/>
                        <a:buFontTx/>
                        <a:buNone/>
                        <a:tabLst/>
                        <a:defRPr/>
                      </a:pPr>
                      <a:r>
                        <a:rPr kumimoji="1" lang="ja-JP" altLang="en-US" sz="1500" dirty="0"/>
                        <a:t>（代表・直通）</a:t>
                      </a:r>
                    </a:p>
                  </a:txBody>
                  <a:tcPr marL="91428" marR="91428"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endParaRPr kumimoji="1" lang="ja-JP" altLang="en-US" sz="1500" dirty="0"/>
                    </a:p>
                  </a:txBody>
                  <a:tcPr marL="91428" marR="91428" marT="45721" marB="45721">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402267">
                <a:tc vMerge="1">
                  <a:txBody>
                    <a:bodyPr/>
                    <a:lstStyle/>
                    <a:p>
                      <a:endParaRPr kumimoji="1" lang="ja-JP" altLang="en-US"/>
                    </a:p>
                  </a:txBody>
                  <a:tcPr/>
                </a:tc>
                <a:tc>
                  <a:txBody>
                    <a:bodyPr/>
                    <a:lstStyle/>
                    <a:p>
                      <a:r>
                        <a:rPr kumimoji="1" lang="en-US" altLang="ja-JP" sz="1500" dirty="0"/>
                        <a:t>E-mail</a:t>
                      </a:r>
                      <a:endParaRPr kumimoji="1" lang="ja-JP" altLang="en-US" sz="1500" dirty="0"/>
                    </a:p>
                  </a:txBody>
                  <a:tcPr marL="91428" marR="91428"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tc>
                  <a:txBody>
                    <a:bodyPr/>
                    <a:lstStyle/>
                    <a:p>
                      <a:endParaRPr kumimoji="1" lang="ja-JP" altLang="en-US" sz="1500" dirty="0"/>
                    </a:p>
                  </a:txBody>
                  <a:tcPr marL="91428" marR="91428" marT="45721" marB="45721">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sp>
        <p:nvSpPr>
          <p:cNvPr id="5158" name="タイトル 1">
            <a:extLst>
              <a:ext uri="{FF2B5EF4-FFF2-40B4-BE49-F238E27FC236}">
                <a16:creationId xmlns:a16="http://schemas.microsoft.com/office/drawing/2014/main" id="{9FC38734-215B-CB09-365D-17F36367B3B9}"/>
              </a:ext>
            </a:extLst>
          </p:cNvPr>
          <p:cNvSpPr>
            <a:spLocks noGrp="1"/>
          </p:cNvSpPr>
          <p:nvPr>
            <p:ph type="title"/>
          </p:nvPr>
        </p:nvSpPr>
        <p:spPr>
          <a:xfrm>
            <a:off x="1350964" y="779464"/>
            <a:ext cx="5176837" cy="509587"/>
          </a:xfrm>
        </p:spPr>
        <p:txBody>
          <a:bodyPr/>
          <a:lstStyle/>
          <a:p>
            <a:r>
              <a:rPr lang="ja-JP" altLang="en-US" sz="2800">
                <a:latin typeface="ＭＳ Ｐゴシック" panose="020B0600070205080204" pitchFamily="34" charset="-128"/>
                <a:ea typeface="ＭＳ Ｐゴシック" panose="020B0600070205080204" pitchFamily="34" charset="-128"/>
              </a:rPr>
              <a:t>内閣府沖縄総合事務局　宛て</a:t>
            </a:r>
          </a:p>
        </p:txBody>
      </p:sp>
      <p:sp>
        <p:nvSpPr>
          <p:cNvPr id="5159" name="テキスト ボックス 3">
            <a:extLst>
              <a:ext uri="{FF2B5EF4-FFF2-40B4-BE49-F238E27FC236}">
                <a16:creationId xmlns:a16="http://schemas.microsoft.com/office/drawing/2014/main" id="{7F3997B0-9CC6-85D2-CB00-1F087B0715B7}"/>
              </a:ext>
            </a:extLst>
          </p:cNvPr>
          <p:cNvSpPr txBox="1">
            <a:spLocks noChangeArrowheads="1"/>
          </p:cNvSpPr>
          <p:nvPr/>
        </p:nvSpPr>
        <p:spPr bwMode="auto">
          <a:xfrm>
            <a:off x="1358901" y="1527176"/>
            <a:ext cx="9345613" cy="830997"/>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r>
              <a:rPr lang="ja-JP" altLang="en-US" sz="2400" dirty="0"/>
              <a:t>令和８年度「事業承継関連調査・実証事業（地域事業承継支援体制構築事業）」申請書</a:t>
            </a:r>
          </a:p>
        </p:txBody>
      </p:sp>
      <p:graphicFrame>
        <p:nvGraphicFramePr>
          <p:cNvPr id="6" name="表 6">
            <a:extLst>
              <a:ext uri="{FF2B5EF4-FFF2-40B4-BE49-F238E27FC236}">
                <a16:creationId xmlns:a16="http://schemas.microsoft.com/office/drawing/2014/main" id="{6DF15D10-EB1C-C8BE-FA68-099EB2CD1175}"/>
              </a:ext>
            </a:extLst>
          </p:cNvPr>
          <p:cNvGraphicFramePr>
            <a:graphicFrameLocks noGrp="1"/>
          </p:cNvGraphicFramePr>
          <p:nvPr/>
        </p:nvGraphicFramePr>
        <p:xfrm>
          <a:off x="7680325" y="198439"/>
          <a:ext cx="3311526" cy="549275"/>
        </p:xfrm>
        <a:graphic>
          <a:graphicData uri="http://schemas.openxmlformats.org/drawingml/2006/table">
            <a:tbl>
              <a:tblPr firstRow="1" bandRow="1">
                <a:tableStyleId>{2D5ABB26-0587-4C30-8999-92F81FD0307C}</a:tableStyleId>
              </a:tblPr>
              <a:tblGrid>
                <a:gridCol w="1655763">
                  <a:extLst>
                    <a:ext uri="{9D8B030D-6E8A-4147-A177-3AD203B41FA5}">
                      <a16:colId xmlns:a16="http://schemas.microsoft.com/office/drawing/2014/main" val="20000"/>
                    </a:ext>
                  </a:extLst>
                </a:gridCol>
                <a:gridCol w="1655763">
                  <a:extLst>
                    <a:ext uri="{9D8B030D-6E8A-4147-A177-3AD203B41FA5}">
                      <a16:colId xmlns:a16="http://schemas.microsoft.com/office/drawing/2014/main" val="20001"/>
                    </a:ext>
                  </a:extLst>
                </a:gridCol>
              </a:tblGrid>
              <a:tr h="549275">
                <a:tc>
                  <a:txBody>
                    <a:bodyPr/>
                    <a:lstStyle/>
                    <a:p>
                      <a:r>
                        <a:rPr kumimoji="1" lang="ja-JP" altLang="en-US" sz="1500" dirty="0"/>
                        <a:t>受付番号</a:t>
                      </a:r>
                      <a:endParaRPr kumimoji="1" lang="en-US" altLang="ja-JP" sz="1500" dirty="0"/>
                    </a:p>
                    <a:p>
                      <a:r>
                        <a:rPr kumimoji="1" lang="en-US" altLang="ja-JP" sz="1500" dirty="0"/>
                        <a:t>※</a:t>
                      </a:r>
                      <a:r>
                        <a:rPr kumimoji="1" lang="ja-JP" altLang="en-US" sz="1500" dirty="0"/>
                        <a:t>記載不要</a:t>
                      </a:r>
                    </a:p>
                  </a:txBody>
                  <a:tcPr marT="45719" marB="457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500" dirty="0"/>
                    </a:p>
                  </a:txBody>
                  <a:tcPr marT="45719" marB="457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タイトル 1">
            <a:extLst>
              <a:ext uri="{FF2B5EF4-FFF2-40B4-BE49-F238E27FC236}">
                <a16:creationId xmlns:a16="http://schemas.microsoft.com/office/drawing/2014/main" id="{78A5E27A-CF59-C42F-DFF7-961C0FF0F186}"/>
              </a:ext>
            </a:extLst>
          </p:cNvPr>
          <p:cNvSpPr>
            <a:spLocks noGrp="1"/>
          </p:cNvSpPr>
          <p:nvPr>
            <p:ph type="title"/>
          </p:nvPr>
        </p:nvSpPr>
        <p:spPr>
          <a:xfrm>
            <a:off x="1487489" y="2351089"/>
            <a:ext cx="9217025" cy="1654175"/>
          </a:xfrm>
        </p:spPr>
        <p:txBody>
          <a:bodyPr vert="horz" lIns="63305" tIns="0" rIns="63305" bIns="31652" rtlCol="0" anchor="ctr">
            <a:normAutofit/>
          </a:bodyPr>
          <a:lstStyle/>
          <a:p>
            <a:pPr algn="ctr"/>
            <a:r>
              <a:rPr lang="ja-JP" altLang="en-US" sz="2800" dirty="0">
                <a:latin typeface="ＭＳ Ｐゴシック" panose="020B0600070205080204" pitchFamily="34" charset="-128"/>
                <a:ea typeface="ＭＳ Ｐゴシック" panose="020B0600070205080204" pitchFamily="34" charset="-128"/>
              </a:rPr>
              <a:t>令和８年度「事業承継関連調査・実証事業（地域事業承継支援体制構築事業）」</a:t>
            </a:r>
            <a:br>
              <a:rPr lang="en-US" altLang="ja-JP" sz="2800" dirty="0">
                <a:latin typeface="ＭＳ Ｐゴシック" panose="020B0600070205080204" pitchFamily="34" charset="-128"/>
                <a:ea typeface="ＭＳ Ｐゴシック" panose="020B0600070205080204" pitchFamily="34" charset="-128"/>
              </a:rPr>
            </a:br>
            <a:r>
              <a:rPr lang="ja-JP" altLang="en-US" sz="2800" dirty="0">
                <a:latin typeface="ＭＳ Ｐゴシック" panose="020B0600070205080204" pitchFamily="34" charset="-128"/>
                <a:ea typeface="ＭＳ Ｐゴシック" panose="020B0600070205080204" pitchFamily="34" charset="-128"/>
              </a:rPr>
              <a:t>ー　提案書　ー</a:t>
            </a:r>
          </a:p>
        </p:txBody>
      </p:sp>
      <p:sp>
        <p:nvSpPr>
          <p:cNvPr id="5" name="タイトル 1">
            <a:extLst>
              <a:ext uri="{FF2B5EF4-FFF2-40B4-BE49-F238E27FC236}">
                <a16:creationId xmlns:a16="http://schemas.microsoft.com/office/drawing/2014/main" id="{B4ED6EDA-6155-DFEE-8D22-FCA0DC6D2699}"/>
              </a:ext>
            </a:extLst>
          </p:cNvPr>
          <p:cNvSpPr txBox="1">
            <a:spLocks/>
          </p:cNvSpPr>
          <p:nvPr/>
        </p:nvSpPr>
        <p:spPr bwMode="auto">
          <a:xfrm>
            <a:off x="5519903" y="4886326"/>
            <a:ext cx="1873250" cy="1793875"/>
          </a:xfrm>
          <a:prstGeom prst="rect">
            <a:avLst/>
          </a:prstGeom>
          <a:noFill/>
          <a:ln>
            <a:noFill/>
          </a:ln>
        </p:spPr>
        <p:txBody>
          <a:bodyPr lIns="0" tIns="0" rIns="0" bIns="0" anchor="ctr"/>
          <a:lstStyle>
            <a:lvl1pPr algn="l" rtl="0" eaLnBrk="0" fontAlgn="base" hangingPunct="0">
              <a:spcBef>
                <a:spcPct val="0"/>
              </a:spcBef>
              <a:spcAft>
                <a:spcPct val="0"/>
              </a:spcAft>
              <a:defRPr kumimoji="1" sz="2000" b="1">
                <a:solidFill>
                  <a:schemeClr val="accent1"/>
                </a:solidFill>
                <a:latin typeface="+mj-lt"/>
                <a:ea typeface="+mj-ea"/>
                <a:cs typeface="+mj-cs"/>
              </a:defRPr>
            </a:lvl1pPr>
            <a:lvl2pPr algn="l" rtl="0" eaLnBrk="0" fontAlgn="base" hangingPunct="0">
              <a:spcBef>
                <a:spcPct val="0"/>
              </a:spcBef>
              <a:spcAft>
                <a:spcPct val="0"/>
              </a:spcAft>
              <a:defRPr kumimoji="1" sz="2000" b="1">
                <a:solidFill>
                  <a:schemeClr val="accent1"/>
                </a:solidFill>
                <a:latin typeface="Arial" charset="0"/>
                <a:ea typeface="ＭＳ Ｐゴシック" pitchFamily="50" charset="-128"/>
                <a:cs typeface="Arial" charset="0"/>
              </a:defRPr>
            </a:lvl2pPr>
            <a:lvl3pPr algn="l" rtl="0" eaLnBrk="0" fontAlgn="base" hangingPunct="0">
              <a:spcBef>
                <a:spcPct val="0"/>
              </a:spcBef>
              <a:spcAft>
                <a:spcPct val="0"/>
              </a:spcAft>
              <a:defRPr kumimoji="1" sz="2000" b="1">
                <a:solidFill>
                  <a:schemeClr val="accent1"/>
                </a:solidFill>
                <a:latin typeface="Arial" charset="0"/>
                <a:ea typeface="ＭＳ Ｐゴシック" pitchFamily="50" charset="-128"/>
                <a:cs typeface="Arial" charset="0"/>
              </a:defRPr>
            </a:lvl3pPr>
            <a:lvl4pPr algn="l" rtl="0" eaLnBrk="0" fontAlgn="base" hangingPunct="0">
              <a:spcBef>
                <a:spcPct val="0"/>
              </a:spcBef>
              <a:spcAft>
                <a:spcPct val="0"/>
              </a:spcAft>
              <a:defRPr kumimoji="1" sz="2000" b="1">
                <a:solidFill>
                  <a:schemeClr val="accent1"/>
                </a:solidFill>
                <a:latin typeface="Arial" charset="0"/>
                <a:ea typeface="ＭＳ Ｐゴシック" pitchFamily="50" charset="-128"/>
                <a:cs typeface="Arial" charset="0"/>
              </a:defRPr>
            </a:lvl4pPr>
            <a:lvl5pPr algn="l" rtl="0" eaLnBrk="0" fontAlgn="base" hangingPunct="0">
              <a:spcBef>
                <a:spcPct val="0"/>
              </a:spcBef>
              <a:spcAft>
                <a:spcPct val="0"/>
              </a:spcAft>
              <a:defRPr kumimoji="1" sz="2000" b="1">
                <a:solidFill>
                  <a:schemeClr val="accent1"/>
                </a:solidFill>
                <a:latin typeface="Arial" charset="0"/>
                <a:ea typeface="ＭＳ Ｐゴシック" pitchFamily="50" charset="-128"/>
                <a:cs typeface="Arial" charset="0"/>
              </a:defRPr>
            </a:lvl5pPr>
            <a:lvl6pPr marL="457200" algn="l" rtl="0" fontAlgn="base">
              <a:spcBef>
                <a:spcPct val="0"/>
              </a:spcBef>
              <a:spcAft>
                <a:spcPct val="0"/>
              </a:spcAft>
              <a:defRPr kumimoji="1" sz="2000" b="1">
                <a:solidFill>
                  <a:schemeClr val="accent1"/>
                </a:solidFill>
                <a:latin typeface="Arial" charset="0"/>
                <a:ea typeface="ＭＳ Ｐゴシック" pitchFamily="50" charset="-128"/>
                <a:cs typeface="Arial" charset="0"/>
              </a:defRPr>
            </a:lvl6pPr>
            <a:lvl7pPr marL="914400" algn="l" rtl="0" fontAlgn="base">
              <a:spcBef>
                <a:spcPct val="0"/>
              </a:spcBef>
              <a:spcAft>
                <a:spcPct val="0"/>
              </a:spcAft>
              <a:defRPr kumimoji="1" sz="2000" b="1">
                <a:solidFill>
                  <a:schemeClr val="accent1"/>
                </a:solidFill>
                <a:latin typeface="Arial" charset="0"/>
                <a:ea typeface="ＭＳ Ｐゴシック" pitchFamily="50" charset="-128"/>
                <a:cs typeface="Arial" charset="0"/>
              </a:defRPr>
            </a:lvl7pPr>
            <a:lvl8pPr marL="1371600" algn="l" rtl="0" fontAlgn="base">
              <a:spcBef>
                <a:spcPct val="0"/>
              </a:spcBef>
              <a:spcAft>
                <a:spcPct val="0"/>
              </a:spcAft>
              <a:defRPr kumimoji="1" sz="2000" b="1">
                <a:solidFill>
                  <a:schemeClr val="accent1"/>
                </a:solidFill>
                <a:latin typeface="Arial" charset="0"/>
                <a:ea typeface="ＭＳ Ｐゴシック" pitchFamily="50" charset="-128"/>
                <a:cs typeface="Arial" charset="0"/>
              </a:defRPr>
            </a:lvl8pPr>
            <a:lvl9pPr marL="1828800" algn="l" rtl="0" fontAlgn="base">
              <a:spcBef>
                <a:spcPct val="0"/>
              </a:spcBef>
              <a:spcAft>
                <a:spcPct val="0"/>
              </a:spcAft>
              <a:defRPr kumimoji="1" sz="2000" b="1">
                <a:solidFill>
                  <a:schemeClr val="accent1"/>
                </a:solidFill>
                <a:latin typeface="Arial" charset="0"/>
                <a:ea typeface="ＭＳ Ｐゴシック" pitchFamily="50" charset="-128"/>
                <a:cs typeface="Arial" charset="0"/>
              </a:defRPr>
            </a:lvl9pPr>
          </a:lstStyle>
          <a:p>
            <a:pPr algn="ctr">
              <a:defRPr/>
            </a:pPr>
            <a:r>
              <a:rPr lang="ja-JP" altLang="en-US" kern="0" dirty="0">
                <a:solidFill>
                  <a:schemeClr val="tx1"/>
                </a:solidFill>
                <a:latin typeface="ＭＳ Ｐゴシック" panose="020B0600070205080204" pitchFamily="50" charset="-128"/>
                <a:ea typeface="ＭＳ Ｐゴシック" panose="020B0600070205080204" pitchFamily="50" charset="-128"/>
              </a:rPr>
              <a:t>（日付）</a:t>
            </a:r>
            <a:endParaRPr lang="en-US" altLang="ja-JP" kern="0" dirty="0">
              <a:solidFill>
                <a:schemeClr val="tx1"/>
              </a:solidFill>
              <a:latin typeface="ＭＳ Ｐゴシック" panose="020B0600070205080204" pitchFamily="50" charset="-128"/>
              <a:ea typeface="ＭＳ Ｐゴシック" panose="020B0600070205080204" pitchFamily="50" charset="-128"/>
            </a:endParaRPr>
          </a:p>
          <a:p>
            <a:pPr algn="ctr">
              <a:defRPr/>
            </a:pPr>
            <a:r>
              <a:rPr lang="ja-JP" altLang="en-US" kern="0" dirty="0">
                <a:solidFill>
                  <a:schemeClr val="tx1"/>
                </a:solidFill>
                <a:latin typeface="ＭＳ Ｐゴシック" panose="020B0600070205080204" pitchFamily="50" charset="-128"/>
                <a:ea typeface="ＭＳ Ｐゴシック" panose="020B0600070205080204" pitchFamily="50" charset="-128"/>
              </a:rPr>
              <a:t>（企業・団体名）</a:t>
            </a:r>
            <a:endParaRPr lang="en-US" altLang="ja-JP" kern="0" dirty="0">
              <a:solidFill>
                <a:schemeClr val="tx1"/>
              </a:solidFill>
              <a:latin typeface="ＭＳ Ｐゴシック" panose="020B0600070205080204" pitchFamily="50" charset="-128"/>
              <a:ea typeface="ＭＳ Ｐゴシック" panose="020B0600070205080204" pitchFamily="50" charset="-128"/>
            </a:endParaRPr>
          </a:p>
          <a:p>
            <a:pPr algn="ctr">
              <a:defRPr/>
            </a:pPr>
            <a:r>
              <a:rPr lang="ja-JP" altLang="en-US" kern="0" dirty="0">
                <a:solidFill>
                  <a:schemeClr val="tx1"/>
                </a:solidFill>
                <a:latin typeface="ＭＳ Ｐゴシック" panose="020B0600070205080204" pitchFamily="50" charset="-128"/>
                <a:ea typeface="ＭＳ Ｐゴシック" panose="020B0600070205080204" pitchFamily="50" charset="-128"/>
              </a:rPr>
              <a:t>（連絡先等）</a:t>
            </a:r>
          </a:p>
        </p:txBody>
      </p:sp>
      <p:sp>
        <p:nvSpPr>
          <p:cNvPr id="6149" name="タイトル 1">
            <a:extLst>
              <a:ext uri="{FF2B5EF4-FFF2-40B4-BE49-F238E27FC236}">
                <a16:creationId xmlns:a16="http://schemas.microsoft.com/office/drawing/2014/main" id="{96843DEC-3495-86CA-B87C-889194E175B2}"/>
              </a:ext>
            </a:extLst>
          </p:cNvPr>
          <p:cNvSpPr txBox="1">
            <a:spLocks/>
          </p:cNvSpPr>
          <p:nvPr/>
        </p:nvSpPr>
        <p:spPr bwMode="auto">
          <a:xfrm>
            <a:off x="1144589" y="142876"/>
            <a:ext cx="331152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anchor="ctr"/>
          <a:lstStyle>
            <a:lvl1pPr defTabSz="742950">
              <a:lnSpc>
                <a:spcPct val="90000"/>
              </a:lnSpc>
              <a:spcBef>
                <a:spcPts val="813"/>
              </a:spcBef>
              <a:buFont typeface="Arial" panose="020B0604020202020204" pitchFamily="34" charset="0"/>
              <a:buChar char="•"/>
              <a:defRPr kumimoji="1" sz="2200">
                <a:solidFill>
                  <a:schemeClr val="tx1"/>
                </a:solidFill>
                <a:latin typeface="游ゴシック" panose="020B0400000000000000" pitchFamily="34" charset="-128"/>
                <a:ea typeface="游ゴシック" panose="020B0400000000000000" pitchFamily="34" charset="-128"/>
              </a:defRPr>
            </a:lvl1pPr>
            <a:lvl2pPr marL="742950" indent="-285750" defTabSz="742950">
              <a:lnSpc>
                <a:spcPct val="90000"/>
              </a:lnSpc>
              <a:spcBef>
                <a:spcPts val="400"/>
              </a:spcBef>
              <a:buFont typeface="Arial" panose="020B0604020202020204" pitchFamily="34" charset="0"/>
              <a:buChar char="•"/>
              <a:defRPr kumimoji="1" sz="1900">
                <a:solidFill>
                  <a:schemeClr val="tx1"/>
                </a:solidFill>
                <a:latin typeface="游ゴシック" panose="020B0400000000000000" pitchFamily="34" charset="-128"/>
                <a:ea typeface="游ゴシック" panose="020B0400000000000000" pitchFamily="34" charset="-128"/>
              </a:defRPr>
            </a:lvl2pPr>
            <a:lvl3pPr marL="1143000" indent="-228600" defTabSz="742950">
              <a:lnSpc>
                <a:spcPct val="90000"/>
              </a:lnSpc>
              <a:spcBef>
                <a:spcPts val="400"/>
              </a:spcBef>
              <a:buFont typeface="Arial" panose="020B0604020202020204" pitchFamily="34" charset="0"/>
              <a:buChar char="•"/>
              <a:defRPr kumimoji="1" sz="1600">
                <a:solidFill>
                  <a:schemeClr val="tx1"/>
                </a:solidFill>
                <a:latin typeface="游ゴシック" panose="020B0400000000000000" pitchFamily="34" charset="-128"/>
                <a:ea typeface="游ゴシック" panose="020B0400000000000000" pitchFamily="34" charset="-128"/>
              </a:defRPr>
            </a:lvl3pPr>
            <a:lvl4pPr marL="1600200" indent="-228600" defTabSz="742950">
              <a:lnSpc>
                <a:spcPct val="90000"/>
              </a:lnSpc>
              <a:spcBef>
                <a:spcPts val="400"/>
              </a:spcBef>
              <a:buFont typeface="Arial" panose="020B0604020202020204" pitchFamily="34" charset="0"/>
              <a:buChar char="•"/>
              <a:defRPr kumimoji="1" sz="1400">
                <a:solidFill>
                  <a:schemeClr val="tx1"/>
                </a:solidFill>
                <a:latin typeface="游ゴシック" panose="020B0400000000000000" pitchFamily="34" charset="-128"/>
                <a:ea typeface="游ゴシック" panose="020B0400000000000000" pitchFamily="34" charset="-128"/>
              </a:defRPr>
            </a:lvl4pPr>
            <a:lvl5pPr marL="2057400" indent="-228600" defTabSz="742950">
              <a:lnSpc>
                <a:spcPct val="90000"/>
              </a:lnSpc>
              <a:spcBef>
                <a:spcPts val="400"/>
              </a:spcBef>
              <a:buFont typeface="Arial" panose="020B0604020202020204" pitchFamily="34" charset="0"/>
              <a:buChar char="•"/>
              <a:defRPr kumimoji="1" sz="1400">
                <a:solidFill>
                  <a:schemeClr val="tx1"/>
                </a:solidFill>
                <a:latin typeface="游ゴシック" panose="020B0400000000000000" pitchFamily="34" charset="-128"/>
                <a:ea typeface="游ゴシック" panose="020B0400000000000000" pitchFamily="34" charset="-128"/>
              </a:defRPr>
            </a:lvl5pPr>
            <a:lvl6pPr marL="2514600" indent="-228600" defTabSz="742950" eaLnBrk="0" fontAlgn="base" hangingPunct="0">
              <a:lnSpc>
                <a:spcPct val="90000"/>
              </a:lnSpc>
              <a:spcBef>
                <a:spcPts val="400"/>
              </a:spcBef>
              <a:spcAft>
                <a:spcPct val="0"/>
              </a:spcAft>
              <a:buFont typeface="Arial" panose="020B0604020202020204" pitchFamily="34" charset="0"/>
              <a:buChar char="•"/>
              <a:defRPr kumimoji="1" sz="1400">
                <a:solidFill>
                  <a:schemeClr val="tx1"/>
                </a:solidFill>
                <a:latin typeface="游ゴシック" panose="020B0400000000000000" pitchFamily="34" charset="-128"/>
                <a:ea typeface="游ゴシック" panose="020B0400000000000000" pitchFamily="34" charset="-128"/>
              </a:defRPr>
            </a:lvl6pPr>
            <a:lvl7pPr marL="2971800" indent="-228600" defTabSz="742950" eaLnBrk="0" fontAlgn="base" hangingPunct="0">
              <a:lnSpc>
                <a:spcPct val="90000"/>
              </a:lnSpc>
              <a:spcBef>
                <a:spcPts val="400"/>
              </a:spcBef>
              <a:spcAft>
                <a:spcPct val="0"/>
              </a:spcAft>
              <a:buFont typeface="Arial" panose="020B0604020202020204" pitchFamily="34" charset="0"/>
              <a:buChar char="•"/>
              <a:defRPr kumimoji="1" sz="1400">
                <a:solidFill>
                  <a:schemeClr val="tx1"/>
                </a:solidFill>
                <a:latin typeface="游ゴシック" panose="020B0400000000000000" pitchFamily="34" charset="-128"/>
                <a:ea typeface="游ゴシック" panose="020B0400000000000000" pitchFamily="34" charset="-128"/>
              </a:defRPr>
            </a:lvl7pPr>
            <a:lvl8pPr marL="3429000" indent="-228600" defTabSz="742950" eaLnBrk="0" fontAlgn="base" hangingPunct="0">
              <a:lnSpc>
                <a:spcPct val="90000"/>
              </a:lnSpc>
              <a:spcBef>
                <a:spcPts val="400"/>
              </a:spcBef>
              <a:spcAft>
                <a:spcPct val="0"/>
              </a:spcAft>
              <a:buFont typeface="Arial" panose="020B0604020202020204" pitchFamily="34" charset="0"/>
              <a:buChar char="•"/>
              <a:defRPr kumimoji="1" sz="1400">
                <a:solidFill>
                  <a:schemeClr val="tx1"/>
                </a:solidFill>
                <a:latin typeface="游ゴシック" panose="020B0400000000000000" pitchFamily="34" charset="-128"/>
                <a:ea typeface="游ゴシック" panose="020B0400000000000000" pitchFamily="34" charset="-128"/>
              </a:defRPr>
            </a:lvl8pPr>
            <a:lvl9pPr marL="3886200" indent="-228600" defTabSz="742950" eaLnBrk="0" fontAlgn="base" hangingPunct="0">
              <a:lnSpc>
                <a:spcPct val="90000"/>
              </a:lnSpc>
              <a:spcBef>
                <a:spcPts val="400"/>
              </a:spcBef>
              <a:spcAft>
                <a:spcPct val="0"/>
              </a:spcAft>
              <a:buFont typeface="Arial" panose="020B0604020202020204" pitchFamily="34" charset="0"/>
              <a:buChar char="•"/>
              <a:defRPr kumimoji="1" sz="1400">
                <a:solidFill>
                  <a:schemeClr val="tx1"/>
                </a:solidFill>
                <a:latin typeface="游ゴシック" panose="020B0400000000000000" pitchFamily="34" charset="-128"/>
                <a:ea typeface="游ゴシック" panose="020B0400000000000000" pitchFamily="34" charset="-128"/>
              </a:defRPr>
            </a:lvl9pPr>
          </a:lstStyle>
          <a:p>
            <a:pPr algn="ctr" eaLnBrk="1" hangingPunct="1">
              <a:spcBef>
                <a:spcPct val="0"/>
              </a:spcBef>
              <a:buFontTx/>
              <a:buNone/>
            </a:pPr>
            <a:r>
              <a:rPr lang="ja-JP" altLang="en-US" sz="2800">
                <a:latin typeface="ＭＳ Ｐゴシック" panose="020B0600070205080204" pitchFamily="34" charset="-128"/>
                <a:ea typeface="ＭＳ Ｐゴシック" panose="020B0600070205080204" pitchFamily="34" charset="-128"/>
              </a:rPr>
              <a:t>（様式２）提案書雛形</a:t>
            </a:r>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a:extLst>
              <a:ext uri="{FF2B5EF4-FFF2-40B4-BE49-F238E27FC236}">
                <a16:creationId xmlns:a16="http://schemas.microsoft.com/office/drawing/2014/main" id="{3D81419E-1E02-1E5D-E46D-89566D4F7114}"/>
              </a:ext>
            </a:extLst>
          </p:cNvPr>
          <p:cNvSpPr>
            <a:spLocks noGrp="1" noChangeArrowheads="1"/>
          </p:cNvSpPr>
          <p:nvPr>
            <p:ph type="title"/>
          </p:nvPr>
        </p:nvSpPr>
        <p:spPr>
          <a:xfrm>
            <a:off x="1495425" y="319088"/>
            <a:ext cx="8915400" cy="501650"/>
          </a:xfrm>
        </p:spPr>
        <p:txBody>
          <a:bodyPr rtlCol="0" anchor="t">
            <a:normAutofit/>
          </a:bodyPr>
          <a:lstStyle/>
          <a:p>
            <a:pPr defTabSz="742919">
              <a:defRPr/>
            </a:pPr>
            <a:r>
              <a:rPr lang="ja-JP" altLang="en-US" sz="1800" dirty="0">
                <a:latin typeface="ＭＳ Ｐゴシック" panose="020B0600070205080204" pitchFamily="50" charset="-128"/>
                <a:ea typeface="ＭＳ Ｐゴシック" panose="020B0600070205080204" pitchFamily="50" charset="-128"/>
              </a:rPr>
              <a:t>１．事業の実施方法</a:t>
            </a:r>
          </a:p>
        </p:txBody>
      </p:sp>
      <p:grpSp>
        <p:nvGrpSpPr>
          <p:cNvPr id="7172" name="グループ化 1">
            <a:extLst>
              <a:ext uri="{FF2B5EF4-FFF2-40B4-BE49-F238E27FC236}">
                <a16:creationId xmlns:a16="http://schemas.microsoft.com/office/drawing/2014/main" id="{02D1E2A3-7826-FDCF-BFBC-8DCFE7A87F02}"/>
              </a:ext>
            </a:extLst>
          </p:cNvPr>
          <p:cNvGrpSpPr>
            <a:grpSpLocks/>
          </p:cNvGrpSpPr>
          <p:nvPr/>
        </p:nvGrpSpPr>
        <p:grpSpPr bwMode="auto">
          <a:xfrm>
            <a:off x="1416051" y="1135063"/>
            <a:ext cx="9001125" cy="647700"/>
            <a:chOff x="501650" y="954088"/>
            <a:chExt cx="8915400" cy="649287"/>
          </a:xfrm>
        </p:grpSpPr>
        <p:sp>
          <p:nvSpPr>
            <p:cNvPr id="7174" name="Rectangle 5">
              <a:extLst>
                <a:ext uri="{FF2B5EF4-FFF2-40B4-BE49-F238E27FC236}">
                  <a16:creationId xmlns:a16="http://schemas.microsoft.com/office/drawing/2014/main" id="{DBD455EC-1E25-27EC-92C3-65E2309A6409}"/>
                </a:ext>
              </a:extLst>
            </p:cNvPr>
            <p:cNvSpPr>
              <a:spLocks noChangeArrowheads="1"/>
            </p:cNvSpPr>
            <p:nvPr/>
          </p:nvSpPr>
          <p:spPr bwMode="auto">
            <a:xfrm>
              <a:off x="1215511" y="954088"/>
              <a:ext cx="8201539" cy="649287"/>
            </a:xfrm>
            <a:prstGeom prst="rect">
              <a:avLst/>
            </a:prstGeom>
            <a:solidFill>
              <a:schemeClr val="bg1"/>
            </a:solidFill>
            <a:ln w="6350" algn="ctr">
              <a:solidFill>
                <a:schemeClr val="tx1"/>
              </a:solidFill>
              <a:miter lim="800000"/>
              <a:headEnd/>
              <a:tailEnd type="none" w="lg" len="lg"/>
            </a:ln>
          </p:spPr>
          <p:txBody>
            <a:bodyPr lIns="72000" tIns="0" rIns="36000" bIns="0" anchor="ctr"/>
            <a:lstStyle>
              <a:lvl1pPr marL="142875" indent="-142875">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pPr eaLnBrk="1" hangingPunct="1">
                <a:buFont typeface="Wingdings" panose="05000000000000000000" pitchFamily="2" charset="2"/>
                <a:buChar char="§"/>
              </a:pPr>
              <a:r>
                <a:rPr kumimoji="0" lang="ja-JP" altLang="en-US" sz="1600" dirty="0">
                  <a:latin typeface="ＭＳ Ｐゴシック" panose="020B0600070205080204" pitchFamily="34" charset="-128"/>
                  <a:ea typeface="ＭＳ Ｐゴシック" panose="020B0600070205080204" pitchFamily="34" charset="-128"/>
                  <a:cs typeface="Arial" panose="020B0604020202020204" pitchFamily="34" charset="0"/>
                </a:rPr>
                <a:t>募集要領の２．事業内容の項目ごとに、具体的な実施方法及び内容を記載してください。</a:t>
              </a:r>
            </a:p>
            <a:p>
              <a:pPr eaLnBrk="1" hangingPunct="1">
                <a:buFont typeface="Wingdings" panose="05000000000000000000" pitchFamily="2" charset="2"/>
                <a:buChar char="§"/>
              </a:pPr>
              <a:r>
                <a:rPr kumimoji="0" lang="ja-JP" altLang="en-US" sz="1600" dirty="0">
                  <a:latin typeface="ＭＳ Ｐゴシック" panose="020B0600070205080204" pitchFamily="34" charset="-128"/>
                  <a:ea typeface="ＭＳ Ｐゴシック" panose="020B0600070205080204" pitchFamily="34" charset="-128"/>
                  <a:cs typeface="Arial" panose="020B0604020202020204" pitchFamily="34" charset="0"/>
                </a:rPr>
                <a:t>本事業の成果を高めるための具体的な提案を記載してください。</a:t>
              </a:r>
            </a:p>
          </p:txBody>
        </p:sp>
        <p:sp>
          <p:nvSpPr>
            <p:cNvPr id="7175" name="Rectangle 5">
              <a:extLst>
                <a:ext uri="{FF2B5EF4-FFF2-40B4-BE49-F238E27FC236}">
                  <a16:creationId xmlns:a16="http://schemas.microsoft.com/office/drawing/2014/main" id="{1DFFBB51-E8EE-12CD-3CE4-EB1BC2E01803}"/>
                </a:ext>
              </a:extLst>
            </p:cNvPr>
            <p:cNvSpPr>
              <a:spLocks noChangeArrowheads="1"/>
            </p:cNvSpPr>
            <p:nvPr/>
          </p:nvSpPr>
          <p:spPr bwMode="auto">
            <a:xfrm>
              <a:off x="501650" y="954089"/>
              <a:ext cx="713267" cy="649286"/>
            </a:xfrm>
            <a:prstGeom prst="rect">
              <a:avLst/>
            </a:prstGeom>
            <a:solidFill>
              <a:schemeClr val="bg1"/>
            </a:solidFill>
            <a:ln w="6350" algn="ctr">
              <a:solidFill>
                <a:schemeClr val="tx1"/>
              </a:solidFill>
              <a:miter lim="800000"/>
              <a:headEnd/>
              <a:tailEnd type="none" w="lg" len="lg"/>
            </a:ln>
          </p:spPr>
          <p:txBody>
            <a:bodyPr lIns="90000" tIns="46800" rIns="90000" bIns="46800" anchor="ctr"/>
            <a:lstStyle>
              <a:lvl1pPr>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pPr eaLnBrk="1" hangingPunct="1">
                <a:buFont typeface="Wingdings" panose="05000000000000000000" pitchFamily="2" charset="2"/>
                <a:buNone/>
              </a:pPr>
              <a:r>
                <a:rPr kumimoji="0" lang="ja-JP" altLang="en-US">
                  <a:latin typeface="ＭＳ Ｐゴシック" panose="020B0600070205080204" pitchFamily="34" charset="-128"/>
                  <a:ea typeface="ＭＳ Ｐゴシック" panose="020B0600070205080204" pitchFamily="34" charset="-128"/>
                  <a:cs typeface="Arial" panose="020B0604020202020204" pitchFamily="34" charset="0"/>
                </a:rPr>
                <a:t>記述内容</a:t>
              </a:r>
            </a:p>
          </p:txBody>
        </p:sp>
      </p:grpSp>
      <p:sp>
        <p:nvSpPr>
          <p:cNvPr id="7173" name="八角形 2">
            <a:extLst>
              <a:ext uri="{FF2B5EF4-FFF2-40B4-BE49-F238E27FC236}">
                <a16:creationId xmlns:a16="http://schemas.microsoft.com/office/drawing/2014/main" id="{F66F810E-FC91-E67C-13B9-ECBD7267D2F6}"/>
              </a:ext>
            </a:extLst>
          </p:cNvPr>
          <p:cNvSpPr>
            <a:spLocks noChangeArrowheads="1"/>
          </p:cNvSpPr>
          <p:nvPr/>
        </p:nvSpPr>
        <p:spPr bwMode="auto">
          <a:xfrm>
            <a:off x="1488612" y="2132857"/>
            <a:ext cx="9073008" cy="4140127"/>
          </a:xfrm>
          <a:prstGeom prst="octagon">
            <a:avLst>
              <a:gd name="adj" fmla="val 23068"/>
            </a:avLst>
          </a:prstGeom>
          <a:solidFill>
            <a:srgbClr val="CCECFF"/>
          </a:solidFill>
          <a:ln w="6350" algn="ctr">
            <a:solidFill>
              <a:schemeClr val="tx1"/>
            </a:solidFill>
            <a:round/>
            <a:headEnd/>
            <a:tailEnd type="none" w="lg" len="lg"/>
          </a:ln>
        </p:spPr>
        <p:txBody>
          <a:bodyPr lIns="144000" tIns="0" rIns="0" bIns="0" anchor="ctr"/>
          <a:lstStyle>
            <a:lvl1pPr>
              <a:defRPr kumimoji="1">
                <a:solidFill>
                  <a:schemeClr val="tx1"/>
                </a:solidFill>
                <a:latin typeface="游ゴシック" panose="020B0400000000000000" pitchFamily="50" charset="-128"/>
                <a:ea typeface="游ゴシック" panose="020B0400000000000000" pitchFamily="50" charset="-128"/>
              </a:defRPr>
            </a:lvl1pPr>
            <a:lvl2pPr marL="742950" indent="-285750">
              <a:defRPr kumimoji="1">
                <a:solidFill>
                  <a:schemeClr val="tx1"/>
                </a:solidFill>
                <a:latin typeface="游ゴシック" panose="020B0400000000000000" pitchFamily="50" charset="-128"/>
                <a:ea typeface="游ゴシック" panose="020B0400000000000000" pitchFamily="50" charset="-128"/>
              </a:defRPr>
            </a:lvl2pPr>
            <a:lvl3pPr marL="1143000" indent="-228600">
              <a:defRPr kumimoji="1">
                <a:solidFill>
                  <a:schemeClr val="tx1"/>
                </a:solidFill>
                <a:latin typeface="游ゴシック" panose="020B0400000000000000" pitchFamily="50" charset="-128"/>
                <a:ea typeface="游ゴシック" panose="020B0400000000000000" pitchFamily="50" charset="-128"/>
              </a:defRPr>
            </a:lvl3pPr>
            <a:lvl4pPr marL="1600200" indent="-228600">
              <a:defRPr kumimoji="1">
                <a:solidFill>
                  <a:schemeClr val="tx1"/>
                </a:solidFill>
                <a:latin typeface="游ゴシック" panose="020B0400000000000000" pitchFamily="50" charset="-128"/>
                <a:ea typeface="游ゴシック" panose="020B0400000000000000" pitchFamily="50" charset="-128"/>
              </a:defRPr>
            </a:lvl4pPr>
            <a:lvl5pPr marL="2057400" indent="-228600">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pPr eaLnBrk="1" hangingPunct="1">
              <a:buFont typeface="Wingdings" panose="05000000000000000000" pitchFamily="2" charset="2"/>
              <a:buNone/>
              <a:defRPr/>
            </a:pPr>
            <a:r>
              <a:rPr lang="en-US" altLang="ja-JP" sz="1400" dirty="0">
                <a:latin typeface="+mn-lt"/>
                <a:ea typeface="ＭＳ Ｐゴシック" panose="020B0600070205080204" pitchFamily="50" charset="-128"/>
              </a:rPr>
              <a:t>【</a:t>
            </a:r>
            <a:r>
              <a:rPr lang="ja-JP" altLang="en-US" sz="1400" dirty="0">
                <a:latin typeface="+mn-lt"/>
                <a:ea typeface="ＭＳ Ｐゴシック" panose="020B0600070205080204" pitchFamily="50" charset="-128"/>
              </a:rPr>
              <a:t>審査の視点</a:t>
            </a:r>
            <a:r>
              <a:rPr lang="en-US" altLang="ja-JP" sz="1400" dirty="0">
                <a:latin typeface="+mn-lt"/>
                <a:ea typeface="ＭＳ Ｐゴシック" panose="020B0600070205080204" pitchFamily="50" charset="-128"/>
              </a:rPr>
              <a:t>】</a:t>
            </a:r>
          </a:p>
          <a:p>
            <a:pPr eaLnBrk="1" hangingPunct="1">
              <a:buFont typeface="Wingdings" panose="05000000000000000000" pitchFamily="2" charset="2"/>
              <a:buNone/>
              <a:defRPr/>
            </a:pPr>
            <a:r>
              <a:rPr lang="ja-JP" altLang="en-US" sz="1400" b="1" dirty="0">
                <a:latin typeface="+mn-lt"/>
                <a:ea typeface="ＭＳ Ｐゴシック" panose="020B0600070205080204" pitchFamily="50" charset="-128"/>
              </a:rPr>
              <a:t>①募集要領 ４．の応募資格を満たしているか。</a:t>
            </a:r>
          </a:p>
          <a:p>
            <a:pPr eaLnBrk="1" hangingPunct="1">
              <a:buFont typeface="Wingdings" panose="05000000000000000000" pitchFamily="2" charset="2"/>
              <a:buNone/>
              <a:defRPr/>
            </a:pPr>
            <a:r>
              <a:rPr lang="ja-JP" altLang="en-US" sz="1400" b="1" dirty="0">
                <a:latin typeface="+mn-lt"/>
                <a:ea typeface="ＭＳ Ｐゴシック" panose="020B0600070205080204" pitchFamily="50" charset="-128"/>
              </a:rPr>
              <a:t>②提案内容が、募集要領１．本事業の目的に合致しているか。</a:t>
            </a:r>
          </a:p>
          <a:p>
            <a:pPr eaLnBrk="1" hangingPunct="1">
              <a:buFont typeface="Wingdings" panose="05000000000000000000" pitchFamily="2" charset="2"/>
              <a:buNone/>
              <a:defRPr/>
            </a:pPr>
            <a:r>
              <a:rPr lang="ja-JP" altLang="en-US" sz="1400" b="1" dirty="0">
                <a:latin typeface="+mn-lt"/>
                <a:ea typeface="ＭＳ Ｐゴシック" panose="020B0600070205080204" pitchFamily="50" charset="-128"/>
              </a:rPr>
              <a:t>③事業の実施方法、実施スケジュールが現実的か。</a:t>
            </a:r>
          </a:p>
          <a:p>
            <a:pPr eaLnBrk="1" hangingPunct="1">
              <a:buFont typeface="Wingdings" panose="05000000000000000000" pitchFamily="2" charset="2"/>
              <a:buNone/>
              <a:defRPr/>
            </a:pPr>
            <a:r>
              <a:rPr lang="ja-JP" altLang="en-US" sz="1400" b="1" dirty="0">
                <a:latin typeface="+mn-lt"/>
                <a:ea typeface="ＭＳ Ｐゴシック" panose="020B0600070205080204" pitchFamily="50" charset="-128"/>
              </a:rPr>
              <a:t>④事業の実施方法等について、本事業の成果を高めるための効果的な工夫が見られるか。</a:t>
            </a:r>
          </a:p>
          <a:p>
            <a:pPr eaLnBrk="1" hangingPunct="1">
              <a:buFont typeface="Wingdings" panose="05000000000000000000" pitchFamily="2" charset="2"/>
              <a:buNone/>
              <a:defRPr/>
            </a:pPr>
            <a:r>
              <a:rPr lang="ja-JP" altLang="en-US" sz="1400" b="1" dirty="0">
                <a:latin typeface="+mn-lt"/>
                <a:ea typeface="ＭＳ Ｐゴシック" panose="020B0600070205080204" pitchFamily="50" charset="-128"/>
              </a:rPr>
              <a:t>⑤本事業の関連分野に関する知見を有しているか。</a:t>
            </a:r>
          </a:p>
          <a:p>
            <a:pPr eaLnBrk="1" hangingPunct="1">
              <a:buFont typeface="Wingdings" panose="05000000000000000000" pitchFamily="2" charset="2"/>
              <a:buNone/>
              <a:defRPr/>
            </a:pPr>
            <a:r>
              <a:rPr lang="ja-JP" altLang="en-US" sz="1400" b="1" dirty="0">
                <a:latin typeface="+mn-lt"/>
                <a:ea typeface="ＭＳ Ｐゴシック" panose="020B0600070205080204" pitchFamily="50" charset="-128"/>
              </a:rPr>
              <a:t>⑥本事業を円滑に遂行するために、事業規模等に適した実施体制をとっているか。</a:t>
            </a:r>
          </a:p>
          <a:p>
            <a:pPr eaLnBrk="1" hangingPunct="1">
              <a:buFont typeface="Wingdings" panose="05000000000000000000" pitchFamily="2" charset="2"/>
              <a:buNone/>
              <a:defRPr/>
            </a:pPr>
            <a:r>
              <a:rPr lang="ja-JP" altLang="en-US" sz="1400" b="1" dirty="0">
                <a:latin typeface="+mn-lt"/>
                <a:ea typeface="ＭＳ Ｐゴシック" panose="020B0600070205080204" pitchFamily="50" charset="-128"/>
              </a:rPr>
              <a:t>⑦コストパフォーマンスが優れているか。また、必要となる経費・費目を過不足無く考慮し、適正な積算が行われているか。</a:t>
            </a:r>
          </a:p>
          <a:p>
            <a:pPr eaLnBrk="1" hangingPunct="1">
              <a:buFont typeface="Wingdings" panose="05000000000000000000" pitchFamily="2" charset="2"/>
              <a:buNone/>
              <a:defRPr/>
            </a:pPr>
            <a:r>
              <a:rPr lang="ja-JP" altLang="en-US" sz="1400" b="1" dirty="0">
                <a:latin typeface="+mn-lt"/>
                <a:ea typeface="ＭＳ Ｐゴシック" panose="020B0600070205080204" pitchFamily="50" charset="-128"/>
              </a:rPr>
              <a:t>⑧ワーク・ライフ・バランス等推進企業であるか</a:t>
            </a:r>
          </a:p>
          <a:p>
            <a:pPr eaLnBrk="1" hangingPunct="1">
              <a:buFont typeface="Wingdings" panose="05000000000000000000" pitchFamily="2" charset="2"/>
              <a:buNone/>
              <a:defRPr/>
            </a:pPr>
            <a:r>
              <a:rPr lang="ja-JP" altLang="en-US" sz="1400" b="1" dirty="0">
                <a:latin typeface="+mn-lt"/>
                <a:ea typeface="ＭＳ Ｐゴシック" panose="020B0600070205080204" pitchFamily="50" charset="-128"/>
              </a:rPr>
              <a:t>⑨適切な情報管理体制が確保されているか。また、情報取扱者以外の者が、情報に接することがないか。</a:t>
            </a:r>
          </a:p>
          <a:p>
            <a:pPr eaLnBrk="1" hangingPunct="1">
              <a:buFont typeface="Wingdings" panose="05000000000000000000" pitchFamily="2" charset="2"/>
              <a:buNone/>
              <a:defRPr/>
            </a:pPr>
            <a:r>
              <a:rPr lang="ja-JP" altLang="en-US" sz="1400" b="1" dirty="0">
                <a:latin typeface="+mn-lt"/>
                <a:ea typeface="ＭＳ Ｐゴシック" panose="020B0600070205080204" pitchFamily="50" charset="-128"/>
              </a:rPr>
              <a:t>⑩事業全体の企画及び立案並びに根幹に関わる執行管理部分について、再委託（委託業務の一部を第三者に委託することをいい、請負その他委託の形式を問わない。以下同じ。）を行っていないか。</a:t>
            </a:r>
          </a:p>
          <a:p>
            <a:pPr eaLnBrk="1" hangingPunct="1">
              <a:buFont typeface="Wingdings" panose="05000000000000000000" pitchFamily="2" charset="2"/>
              <a:buNone/>
              <a:defRPr/>
            </a:pPr>
            <a:r>
              <a:rPr lang="ja-JP" altLang="en-US" sz="1400" b="1" dirty="0">
                <a:latin typeface="+mn-lt"/>
                <a:ea typeface="ＭＳ Ｐゴシック" panose="020B0600070205080204" pitchFamily="50" charset="-128"/>
              </a:rPr>
              <a:t>⑪事業費総額に対する再委託費の割合が５０％を超えないか。超える場合は、相当な理由があるか（「再委託費率が５０％を超える理由書」を作成し提出すること）。</a:t>
            </a:r>
          </a:p>
        </p:txBody>
      </p:sp>
      <p:sp>
        <p:nvSpPr>
          <p:cNvPr id="2" name="Rectangle 5">
            <a:extLst>
              <a:ext uri="{FF2B5EF4-FFF2-40B4-BE49-F238E27FC236}">
                <a16:creationId xmlns:a16="http://schemas.microsoft.com/office/drawing/2014/main" id="{B2EA8965-952D-CEA8-D1B1-7E94CB03FE54}"/>
              </a:ext>
            </a:extLst>
          </p:cNvPr>
          <p:cNvSpPr>
            <a:spLocks noChangeArrowheads="1"/>
          </p:cNvSpPr>
          <p:nvPr/>
        </p:nvSpPr>
        <p:spPr bwMode="auto">
          <a:xfrm>
            <a:off x="6276975" y="6452660"/>
            <a:ext cx="4246562" cy="320675"/>
          </a:xfrm>
          <a:prstGeom prst="rect">
            <a:avLst/>
          </a:prstGeom>
          <a:solidFill>
            <a:schemeClr val="bg1"/>
          </a:solidFill>
          <a:ln w="6350" algn="ctr">
            <a:solidFill>
              <a:schemeClr val="tx1"/>
            </a:solidFill>
            <a:miter lim="800000"/>
            <a:headEnd/>
            <a:tailEnd type="none" w="lg" len="lg"/>
          </a:ln>
        </p:spPr>
        <p:txBody>
          <a:bodyPr lIns="0" tIns="0" rIns="0" bIns="0" anchor="ctr"/>
          <a:lstStyle>
            <a:lvl1pPr>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pPr eaLnBrk="1" hangingPunct="1">
              <a:buFont typeface="Wingdings" panose="05000000000000000000" pitchFamily="2" charset="2"/>
              <a:buNone/>
            </a:pPr>
            <a:r>
              <a:rPr kumimoji="0" lang="en-US" altLang="ja-JP" sz="1200">
                <a:latin typeface="ＭＳ Ｐゴシック" panose="020B0600070205080204" pitchFamily="34" charset="-128"/>
                <a:ea typeface="ＭＳ Ｐゴシック" panose="020B0600070205080204" pitchFamily="34" charset="-128"/>
                <a:cs typeface="Arial" panose="020B0604020202020204" pitchFamily="34" charset="0"/>
              </a:rPr>
              <a:t>※</a:t>
            </a:r>
            <a:r>
              <a:rPr kumimoji="0" lang="ja-JP" altLang="en-US" sz="1200">
                <a:latin typeface="ＭＳ Ｐゴシック" panose="020B0600070205080204" pitchFamily="34" charset="-128"/>
                <a:ea typeface="ＭＳ Ｐゴシック" panose="020B0600070205080204" pitchFamily="34" charset="-128"/>
                <a:cs typeface="Arial" panose="020B0604020202020204" pitchFamily="34" charset="0"/>
              </a:rPr>
              <a:t>更に追加的な資料がある場合には、「補足資料」として添付。</a:t>
            </a: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6">
            <a:extLst>
              <a:ext uri="{FF2B5EF4-FFF2-40B4-BE49-F238E27FC236}">
                <a16:creationId xmlns:a16="http://schemas.microsoft.com/office/drawing/2014/main" id="{1E65B9A2-1F29-D89C-3A21-55233FAD67D3}"/>
              </a:ext>
            </a:extLst>
          </p:cNvPr>
          <p:cNvSpPr>
            <a:spLocks noChangeArrowheads="1"/>
          </p:cNvSpPr>
          <p:nvPr/>
        </p:nvSpPr>
        <p:spPr bwMode="auto">
          <a:xfrm>
            <a:off x="1484313" y="706439"/>
            <a:ext cx="692150" cy="649287"/>
          </a:xfrm>
          <a:prstGeom prst="rect">
            <a:avLst/>
          </a:prstGeom>
          <a:noFill/>
          <a:ln w="6350" algn="ctr">
            <a:solidFill>
              <a:schemeClr val="tx1"/>
            </a:solidFill>
            <a:miter lim="800000"/>
            <a:headEnd/>
            <a:tailEnd type="none" w="lg" len="lg"/>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lvl1pPr>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pPr eaLnBrk="1" hangingPunct="1"/>
            <a:r>
              <a:rPr lang="ja-JP" altLang="en-US" b="1">
                <a:latin typeface="ＭＳ Ｐゴシック" panose="020B0600070205080204" pitchFamily="34" charset="-128"/>
                <a:ea typeface="ＭＳ Ｐゴシック" panose="020B0600070205080204" pitchFamily="34" charset="-128"/>
              </a:rPr>
              <a:t>記述</a:t>
            </a:r>
            <a:endParaRPr lang="en-US" altLang="ja-JP" b="1">
              <a:latin typeface="ＭＳ Ｐゴシック" panose="020B0600070205080204" pitchFamily="34" charset="-128"/>
              <a:ea typeface="ＭＳ Ｐゴシック" panose="020B0600070205080204" pitchFamily="34" charset="-128"/>
            </a:endParaRPr>
          </a:p>
          <a:p>
            <a:pPr eaLnBrk="1" hangingPunct="1"/>
            <a:r>
              <a:rPr lang="ja-JP" altLang="en-US" b="1">
                <a:latin typeface="ＭＳ Ｐゴシック" panose="020B0600070205080204" pitchFamily="34" charset="-128"/>
                <a:ea typeface="ＭＳ Ｐゴシック" panose="020B0600070205080204" pitchFamily="34" charset="-128"/>
              </a:rPr>
              <a:t>内容</a:t>
            </a:r>
          </a:p>
        </p:txBody>
      </p:sp>
      <p:sp>
        <p:nvSpPr>
          <p:cNvPr id="11267" name="Rectangle 7">
            <a:extLst>
              <a:ext uri="{FF2B5EF4-FFF2-40B4-BE49-F238E27FC236}">
                <a16:creationId xmlns:a16="http://schemas.microsoft.com/office/drawing/2014/main" id="{56A71EAB-C4D2-FAF6-BA5A-09BDF89641B2}"/>
              </a:ext>
            </a:extLst>
          </p:cNvPr>
          <p:cNvSpPr>
            <a:spLocks noChangeArrowheads="1"/>
          </p:cNvSpPr>
          <p:nvPr/>
        </p:nvSpPr>
        <p:spPr bwMode="auto">
          <a:xfrm>
            <a:off x="2176463" y="704851"/>
            <a:ext cx="8456612" cy="650875"/>
          </a:xfrm>
          <a:prstGeom prst="rect">
            <a:avLst/>
          </a:prstGeom>
          <a:solidFill>
            <a:schemeClr val="bg1"/>
          </a:solidFill>
          <a:ln w="6350" algn="ctr">
            <a:solidFill>
              <a:schemeClr val="tx1"/>
            </a:solidFill>
            <a:miter lim="800000"/>
            <a:headEnd/>
            <a:tailEnd type="none" w="lg" len="lg"/>
          </a:ln>
        </p:spPr>
        <p:txBody>
          <a:bodyPr lIns="90000" tIns="46800" rIns="90000" bIns="46800" anchor="ctr"/>
          <a:lstStyle>
            <a:lvl1pPr marL="88900" indent="-88900">
              <a:lnSpc>
                <a:spcPct val="90000"/>
              </a:lnSpc>
              <a:spcBef>
                <a:spcPts val="813"/>
              </a:spcBef>
              <a:buFont typeface="Arial" panose="020B0604020202020204" pitchFamily="34" charset="0"/>
              <a:buChar char="•"/>
              <a:defRPr kumimoji="1" sz="2200">
                <a:solidFill>
                  <a:schemeClr val="tx1"/>
                </a:solidFill>
                <a:latin typeface="游ゴシック" panose="020B0400000000000000" pitchFamily="34" charset="-128"/>
                <a:ea typeface="游ゴシック" panose="020B0400000000000000" pitchFamily="34" charset="-128"/>
              </a:defRPr>
            </a:lvl1pPr>
            <a:lvl2pPr marL="742950" indent="-285750">
              <a:lnSpc>
                <a:spcPct val="90000"/>
              </a:lnSpc>
              <a:spcBef>
                <a:spcPts val="400"/>
              </a:spcBef>
              <a:buFont typeface="Arial" panose="020B0604020202020204" pitchFamily="34" charset="0"/>
              <a:buChar char="•"/>
              <a:defRPr kumimoji="1" sz="1900">
                <a:solidFill>
                  <a:schemeClr val="tx1"/>
                </a:solidFill>
                <a:latin typeface="游ゴシック" panose="020B0400000000000000" pitchFamily="34" charset="-128"/>
                <a:ea typeface="游ゴシック" panose="020B0400000000000000" pitchFamily="34" charset="-128"/>
              </a:defRPr>
            </a:lvl2pPr>
            <a:lvl3pPr marL="1143000" indent="-228600">
              <a:lnSpc>
                <a:spcPct val="90000"/>
              </a:lnSpc>
              <a:spcBef>
                <a:spcPts val="400"/>
              </a:spcBef>
              <a:buFont typeface="Arial" panose="020B0604020202020204" pitchFamily="34" charset="0"/>
              <a:buChar char="•"/>
              <a:defRPr kumimoji="1" sz="1600">
                <a:solidFill>
                  <a:schemeClr val="tx1"/>
                </a:solidFill>
                <a:latin typeface="游ゴシック" panose="020B0400000000000000" pitchFamily="34" charset="-128"/>
                <a:ea typeface="游ゴシック" panose="020B0400000000000000" pitchFamily="34" charset="-128"/>
              </a:defRPr>
            </a:lvl3pPr>
            <a:lvl4pPr marL="1600200" indent="-228600">
              <a:lnSpc>
                <a:spcPct val="90000"/>
              </a:lnSpc>
              <a:spcBef>
                <a:spcPts val="400"/>
              </a:spcBef>
              <a:buFont typeface="Arial" panose="020B0604020202020204" pitchFamily="34" charset="0"/>
              <a:buChar char="•"/>
              <a:defRPr kumimoji="1" sz="1400">
                <a:solidFill>
                  <a:schemeClr val="tx1"/>
                </a:solidFill>
                <a:latin typeface="游ゴシック" panose="020B0400000000000000" pitchFamily="34" charset="-128"/>
                <a:ea typeface="游ゴシック" panose="020B0400000000000000" pitchFamily="34" charset="-128"/>
              </a:defRPr>
            </a:lvl4pPr>
            <a:lvl5pPr marL="2057400" indent="-228600">
              <a:lnSpc>
                <a:spcPct val="90000"/>
              </a:lnSpc>
              <a:spcBef>
                <a:spcPts val="400"/>
              </a:spcBef>
              <a:buFont typeface="Arial" panose="020B0604020202020204" pitchFamily="34" charset="0"/>
              <a:buChar char="•"/>
              <a:defRPr kumimoji="1" sz="1400">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lnSpc>
                <a:spcPct val="90000"/>
              </a:lnSpc>
              <a:spcBef>
                <a:spcPts val="400"/>
              </a:spcBef>
              <a:spcAft>
                <a:spcPct val="0"/>
              </a:spcAft>
              <a:buFont typeface="Arial" panose="020B0604020202020204" pitchFamily="34" charset="0"/>
              <a:buChar char="•"/>
              <a:defRPr kumimoji="1" sz="1400">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lnSpc>
                <a:spcPct val="90000"/>
              </a:lnSpc>
              <a:spcBef>
                <a:spcPts val="400"/>
              </a:spcBef>
              <a:spcAft>
                <a:spcPct val="0"/>
              </a:spcAft>
              <a:buFont typeface="Arial" panose="020B0604020202020204" pitchFamily="34" charset="0"/>
              <a:buChar char="•"/>
              <a:defRPr kumimoji="1" sz="1400">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lnSpc>
                <a:spcPct val="90000"/>
              </a:lnSpc>
              <a:spcBef>
                <a:spcPts val="400"/>
              </a:spcBef>
              <a:spcAft>
                <a:spcPct val="0"/>
              </a:spcAft>
              <a:buFont typeface="Arial" panose="020B0604020202020204" pitchFamily="34" charset="0"/>
              <a:buChar char="•"/>
              <a:defRPr kumimoji="1" sz="1400">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lnSpc>
                <a:spcPct val="90000"/>
              </a:lnSpc>
              <a:spcBef>
                <a:spcPts val="400"/>
              </a:spcBef>
              <a:spcAft>
                <a:spcPct val="0"/>
              </a:spcAft>
              <a:buFont typeface="Arial" panose="020B0604020202020204" pitchFamily="34" charset="0"/>
              <a:buChar char="•"/>
              <a:defRPr kumimoji="1" sz="1400">
                <a:solidFill>
                  <a:schemeClr val="tx1"/>
                </a:solidFill>
                <a:latin typeface="游ゴシック" panose="020B0400000000000000" pitchFamily="34" charset="-128"/>
                <a:ea typeface="游ゴシック" panose="020B0400000000000000" pitchFamily="34" charset="-128"/>
              </a:defRPr>
            </a:lvl9pPr>
          </a:lstStyle>
          <a:p>
            <a:pPr eaLnBrk="1" hangingPunct="1">
              <a:lnSpc>
                <a:spcPct val="100000"/>
              </a:lnSpc>
              <a:spcBef>
                <a:spcPct val="0"/>
              </a:spcBef>
              <a:buFont typeface="Wingdings" panose="05000000000000000000" pitchFamily="2" charset="2"/>
              <a:buChar char="§"/>
            </a:pPr>
            <a:r>
              <a:rPr lang="ja-JP" altLang="en-US" sz="1600" dirty="0">
                <a:latin typeface="Calibri" panose="020F0502020204030204" pitchFamily="34" charset="0"/>
                <a:ea typeface="ＭＳ Ｐゴシック" panose="020B0600070205080204" pitchFamily="34" charset="-128"/>
              </a:rPr>
              <a:t>募集要領１．の実施が月別に分かること</a:t>
            </a:r>
          </a:p>
        </p:txBody>
      </p:sp>
      <p:sp>
        <p:nvSpPr>
          <p:cNvPr id="11268" name="Rectangle 5">
            <a:extLst>
              <a:ext uri="{FF2B5EF4-FFF2-40B4-BE49-F238E27FC236}">
                <a16:creationId xmlns:a16="http://schemas.microsoft.com/office/drawing/2014/main" id="{13FE3320-B385-129A-78A9-9D2654FDE734}"/>
              </a:ext>
            </a:extLst>
          </p:cNvPr>
          <p:cNvSpPr txBox="1">
            <a:spLocks noChangeArrowheads="1"/>
          </p:cNvSpPr>
          <p:nvPr/>
        </p:nvSpPr>
        <p:spPr bwMode="auto">
          <a:xfrm>
            <a:off x="1558926" y="1401764"/>
            <a:ext cx="6107113" cy="38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813"/>
              </a:spcBef>
              <a:buFont typeface="Arial" panose="020B0604020202020204" pitchFamily="34" charset="0"/>
              <a:buChar char="•"/>
              <a:defRPr kumimoji="1" sz="2200">
                <a:solidFill>
                  <a:schemeClr val="tx1"/>
                </a:solidFill>
                <a:latin typeface="游ゴシック" panose="020B0400000000000000" pitchFamily="34" charset="-128"/>
                <a:ea typeface="游ゴシック" panose="020B0400000000000000" pitchFamily="34" charset="-128"/>
              </a:defRPr>
            </a:lvl1pPr>
            <a:lvl2pPr marL="742950" indent="-285750">
              <a:lnSpc>
                <a:spcPct val="90000"/>
              </a:lnSpc>
              <a:spcBef>
                <a:spcPts val="400"/>
              </a:spcBef>
              <a:buFont typeface="Arial" panose="020B0604020202020204" pitchFamily="34" charset="0"/>
              <a:buChar char="•"/>
              <a:defRPr kumimoji="1" sz="1900">
                <a:solidFill>
                  <a:schemeClr val="tx1"/>
                </a:solidFill>
                <a:latin typeface="游ゴシック" panose="020B0400000000000000" pitchFamily="34" charset="-128"/>
                <a:ea typeface="游ゴシック" panose="020B0400000000000000" pitchFamily="34" charset="-128"/>
              </a:defRPr>
            </a:lvl2pPr>
            <a:lvl3pPr marL="1143000" indent="-228600">
              <a:lnSpc>
                <a:spcPct val="90000"/>
              </a:lnSpc>
              <a:spcBef>
                <a:spcPts val="400"/>
              </a:spcBef>
              <a:buFont typeface="Arial" panose="020B0604020202020204" pitchFamily="34" charset="0"/>
              <a:buChar char="•"/>
              <a:defRPr kumimoji="1" sz="1600">
                <a:solidFill>
                  <a:schemeClr val="tx1"/>
                </a:solidFill>
                <a:latin typeface="游ゴシック" panose="020B0400000000000000" pitchFamily="34" charset="-128"/>
                <a:ea typeface="游ゴシック" panose="020B0400000000000000" pitchFamily="34" charset="-128"/>
              </a:defRPr>
            </a:lvl3pPr>
            <a:lvl4pPr marL="1600200" indent="-228600">
              <a:lnSpc>
                <a:spcPct val="90000"/>
              </a:lnSpc>
              <a:spcBef>
                <a:spcPts val="400"/>
              </a:spcBef>
              <a:buFont typeface="Arial" panose="020B0604020202020204" pitchFamily="34" charset="0"/>
              <a:buChar char="•"/>
              <a:defRPr kumimoji="1" sz="1400">
                <a:solidFill>
                  <a:schemeClr val="tx1"/>
                </a:solidFill>
                <a:latin typeface="游ゴシック" panose="020B0400000000000000" pitchFamily="34" charset="-128"/>
                <a:ea typeface="游ゴシック" panose="020B0400000000000000" pitchFamily="34" charset="-128"/>
              </a:defRPr>
            </a:lvl4pPr>
            <a:lvl5pPr marL="2057400" indent="-228600">
              <a:lnSpc>
                <a:spcPct val="90000"/>
              </a:lnSpc>
              <a:spcBef>
                <a:spcPts val="400"/>
              </a:spcBef>
              <a:buFont typeface="Arial" panose="020B0604020202020204" pitchFamily="34" charset="0"/>
              <a:buChar char="•"/>
              <a:defRPr kumimoji="1" sz="1400">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lnSpc>
                <a:spcPct val="90000"/>
              </a:lnSpc>
              <a:spcBef>
                <a:spcPts val="400"/>
              </a:spcBef>
              <a:spcAft>
                <a:spcPct val="0"/>
              </a:spcAft>
              <a:buFont typeface="Arial" panose="020B0604020202020204" pitchFamily="34" charset="0"/>
              <a:buChar char="•"/>
              <a:defRPr kumimoji="1" sz="1400">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lnSpc>
                <a:spcPct val="90000"/>
              </a:lnSpc>
              <a:spcBef>
                <a:spcPts val="400"/>
              </a:spcBef>
              <a:spcAft>
                <a:spcPct val="0"/>
              </a:spcAft>
              <a:buFont typeface="Arial" panose="020B0604020202020204" pitchFamily="34" charset="0"/>
              <a:buChar char="•"/>
              <a:defRPr kumimoji="1" sz="1400">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lnSpc>
                <a:spcPct val="90000"/>
              </a:lnSpc>
              <a:spcBef>
                <a:spcPts val="400"/>
              </a:spcBef>
              <a:spcAft>
                <a:spcPct val="0"/>
              </a:spcAft>
              <a:buFont typeface="Arial" panose="020B0604020202020204" pitchFamily="34" charset="0"/>
              <a:buChar char="•"/>
              <a:defRPr kumimoji="1" sz="1400">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lnSpc>
                <a:spcPct val="90000"/>
              </a:lnSpc>
              <a:spcBef>
                <a:spcPts val="400"/>
              </a:spcBef>
              <a:spcAft>
                <a:spcPct val="0"/>
              </a:spcAft>
              <a:buFont typeface="Arial" panose="020B0604020202020204" pitchFamily="34" charset="0"/>
              <a:buChar char="•"/>
              <a:defRPr kumimoji="1" sz="1400">
                <a:solidFill>
                  <a:schemeClr val="tx1"/>
                </a:solidFill>
                <a:latin typeface="游ゴシック" panose="020B0400000000000000" pitchFamily="34" charset="-128"/>
                <a:ea typeface="游ゴシック" panose="020B0400000000000000" pitchFamily="34" charset="-128"/>
              </a:defRPr>
            </a:lvl9pPr>
          </a:lstStyle>
          <a:p>
            <a:pPr eaLnBrk="1" hangingPunct="1">
              <a:lnSpc>
                <a:spcPct val="100000"/>
              </a:lnSpc>
              <a:spcBef>
                <a:spcPct val="20000"/>
              </a:spcBef>
              <a:buFont typeface="Arial" panose="020B0604020202020204" pitchFamily="34" charset="0"/>
              <a:buNone/>
            </a:pPr>
            <a:r>
              <a:rPr lang="ja-JP" altLang="en-US" sz="1800">
                <a:latin typeface="Calibri" panose="020F0502020204030204" pitchFamily="34" charset="0"/>
                <a:ea typeface="ＭＳ Ｐゴシック" panose="020B0600070205080204" pitchFamily="34" charset="-128"/>
              </a:rPr>
              <a:t>＜作業内容・スケジュール＞</a:t>
            </a:r>
          </a:p>
        </p:txBody>
      </p:sp>
      <p:sp>
        <p:nvSpPr>
          <p:cNvPr id="16" name="Text Box 8">
            <a:extLst>
              <a:ext uri="{FF2B5EF4-FFF2-40B4-BE49-F238E27FC236}">
                <a16:creationId xmlns:a16="http://schemas.microsoft.com/office/drawing/2014/main" id="{C61CDA7F-0F8F-F448-0D57-07B0CCEC4615}"/>
              </a:ext>
            </a:extLst>
          </p:cNvPr>
          <p:cNvSpPr txBox="1">
            <a:spLocks noChangeArrowheads="1"/>
          </p:cNvSpPr>
          <p:nvPr/>
        </p:nvSpPr>
        <p:spPr bwMode="auto">
          <a:xfrm>
            <a:off x="9191626" y="1450975"/>
            <a:ext cx="1173163" cy="300038"/>
          </a:xfrm>
          <a:prstGeom prst="rect">
            <a:avLst/>
          </a:prstGeom>
          <a:solidFill>
            <a:schemeClr val="accent6">
              <a:lumMod val="75000"/>
            </a:schemeClr>
          </a:solidFill>
          <a:ln w="6350" algn="ctr">
            <a:solidFill>
              <a:schemeClr val="tx1"/>
            </a:solidFill>
            <a:miter lim="800000"/>
            <a:headEnd/>
            <a:tailEnd type="none" w="lg" len="lg"/>
          </a:ln>
          <a:effectLst/>
        </p:spPr>
        <p:txBody>
          <a:bodyPr wrap="none" lIns="90000" tIns="46800" rIns="90000" bIns="46800" anchor="ctr"/>
          <a:lstStyle/>
          <a:p>
            <a:pPr>
              <a:defRPr/>
            </a:pPr>
            <a:r>
              <a:rPr lang="ja-JP" altLang="en-US" sz="2000" b="1" dirty="0">
                <a:effectLst>
                  <a:outerShdw blurRad="38100" dist="38100" dir="2700000" algn="tl">
                    <a:srgbClr val="FFFFFF"/>
                  </a:outerShdw>
                </a:effectLst>
              </a:rPr>
              <a:t>記述例</a:t>
            </a:r>
          </a:p>
        </p:txBody>
      </p:sp>
      <p:graphicFrame>
        <p:nvGraphicFramePr>
          <p:cNvPr id="25" name="Group 5">
            <a:extLst>
              <a:ext uri="{FF2B5EF4-FFF2-40B4-BE49-F238E27FC236}">
                <a16:creationId xmlns:a16="http://schemas.microsoft.com/office/drawing/2014/main" id="{ACCD956E-667C-AEEE-3D07-3171E15651E9}"/>
              </a:ext>
            </a:extLst>
          </p:cNvPr>
          <p:cNvGraphicFramePr>
            <a:graphicFrameLocks noGrp="1"/>
          </p:cNvGraphicFramePr>
          <p:nvPr/>
        </p:nvGraphicFramePr>
        <p:xfrm>
          <a:off x="2414230" y="2443957"/>
          <a:ext cx="6799264" cy="3316289"/>
        </p:xfrm>
        <a:graphic>
          <a:graphicData uri="http://schemas.openxmlformats.org/drawingml/2006/table">
            <a:tbl>
              <a:tblPr/>
              <a:tblGrid>
                <a:gridCol w="2049669">
                  <a:extLst>
                    <a:ext uri="{9D8B030D-6E8A-4147-A177-3AD203B41FA5}">
                      <a16:colId xmlns:a16="http://schemas.microsoft.com/office/drawing/2014/main" val="20000"/>
                    </a:ext>
                  </a:extLst>
                </a:gridCol>
                <a:gridCol w="502939">
                  <a:extLst>
                    <a:ext uri="{9D8B030D-6E8A-4147-A177-3AD203B41FA5}">
                      <a16:colId xmlns:a16="http://schemas.microsoft.com/office/drawing/2014/main" val="20001"/>
                    </a:ext>
                  </a:extLst>
                </a:gridCol>
                <a:gridCol w="502939">
                  <a:extLst>
                    <a:ext uri="{9D8B030D-6E8A-4147-A177-3AD203B41FA5}">
                      <a16:colId xmlns:a16="http://schemas.microsoft.com/office/drawing/2014/main" val="20002"/>
                    </a:ext>
                  </a:extLst>
                </a:gridCol>
                <a:gridCol w="502939">
                  <a:extLst>
                    <a:ext uri="{9D8B030D-6E8A-4147-A177-3AD203B41FA5}">
                      <a16:colId xmlns:a16="http://schemas.microsoft.com/office/drawing/2014/main" val="20003"/>
                    </a:ext>
                  </a:extLst>
                </a:gridCol>
                <a:gridCol w="492542">
                  <a:extLst>
                    <a:ext uri="{9D8B030D-6E8A-4147-A177-3AD203B41FA5}">
                      <a16:colId xmlns:a16="http://schemas.microsoft.com/office/drawing/2014/main" val="20004"/>
                    </a:ext>
                  </a:extLst>
                </a:gridCol>
                <a:gridCol w="518216">
                  <a:extLst>
                    <a:ext uri="{9D8B030D-6E8A-4147-A177-3AD203B41FA5}">
                      <a16:colId xmlns:a16="http://schemas.microsoft.com/office/drawing/2014/main" val="20005"/>
                    </a:ext>
                  </a:extLst>
                </a:gridCol>
                <a:gridCol w="573980">
                  <a:extLst>
                    <a:ext uri="{9D8B030D-6E8A-4147-A177-3AD203B41FA5}">
                      <a16:colId xmlns:a16="http://schemas.microsoft.com/office/drawing/2014/main" val="20006"/>
                    </a:ext>
                  </a:extLst>
                </a:gridCol>
                <a:gridCol w="506046">
                  <a:extLst>
                    <a:ext uri="{9D8B030D-6E8A-4147-A177-3AD203B41FA5}">
                      <a16:colId xmlns:a16="http://schemas.microsoft.com/office/drawing/2014/main" val="20007"/>
                    </a:ext>
                  </a:extLst>
                </a:gridCol>
                <a:gridCol w="573980">
                  <a:extLst>
                    <a:ext uri="{9D8B030D-6E8A-4147-A177-3AD203B41FA5}">
                      <a16:colId xmlns:a16="http://schemas.microsoft.com/office/drawing/2014/main" val="20008"/>
                    </a:ext>
                  </a:extLst>
                </a:gridCol>
                <a:gridCol w="576014">
                  <a:extLst>
                    <a:ext uri="{9D8B030D-6E8A-4147-A177-3AD203B41FA5}">
                      <a16:colId xmlns:a16="http://schemas.microsoft.com/office/drawing/2014/main" val="20009"/>
                    </a:ext>
                  </a:extLst>
                </a:gridCol>
              </a:tblGrid>
              <a:tr h="61584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600" b="0" i="0" u="none" strike="noStrike" cap="none" normalizeH="0" baseline="0" dirty="0">
                          <a:ln>
                            <a:noFill/>
                          </a:ln>
                          <a:solidFill>
                            <a:schemeClr val="tx1"/>
                          </a:solidFill>
                          <a:effectLst/>
                          <a:latin typeface="Arial" charset="0"/>
                          <a:ea typeface="ＭＳ Ｐゴシック" pitchFamily="50" charset="-128"/>
                        </a:rPr>
                        <a:t>作業内容</a:t>
                      </a: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gridSpan="6">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ja-JP" sz="1600" b="0" i="0" u="none" strike="noStrike" cap="none" normalizeH="0" baseline="0" dirty="0">
                          <a:ln>
                            <a:noFill/>
                          </a:ln>
                          <a:solidFill>
                            <a:schemeClr val="tx1"/>
                          </a:solidFill>
                          <a:effectLst/>
                          <a:latin typeface="Arial" charset="0"/>
                          <a:ea typeface="ＭＳ Ｐゴシック" pitchFamily="50" charset="-128"/>
                        </a:rPr>
                        <a:t>2025</a:t>
                      </a:r>
                      <a:r>
                        <a:rPr kumimoji="0" lang="ja-JP" altLang="en-US" sz="1600" b="0" i="0" u="none" strike="noStrike" cap="none" normalizeH="0" baseline="0" dirty="0">
                          <a:ln>
                            <a:noFill/>
                          </a:ln>
                          <a:solidFill>
                            <a:schemeClr val="tx1"/>
                          </a:solidFill>
                          <a:effectLst/>
                          <a:latin typeface="Arial" charset="0"/>
                          <a:ea typeface="ＭＳ Ｐゴシック" pitchFamily="50" charset="-128"/>
                        </a:rPr>
                        <a:t>（令和７）年</a:t>
                      </a: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3997" marR="53997" marT="46821" marB="46821"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4002" marR="54002" marT="46821" marB="46821"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hMerge="1">
                  <a:txBody>
                    <a:bodyPr/>
                    <a:lstStyle/>
                    <a:p>
                      <a:endParaRPr dirty="0"/>
                    </a:p>
                  </a:txBody>
                  <a:tcPr marL="54002" marR="54002" marT="46821" marB="46821"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4006" marR="54006" marT="46821" marB="46821"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4006" marR="54006" marT="46821" marB="46821"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4006" marR="54006" marT="46821" marB="46821"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ja-JP" sz="1600" b="0" i="0" u="none" strike="noStrike" cap="none" normalizeH="0" baseline="0" dirty="0">
                          <a:ln>
                            <a:noFill/>
                          </a:ln>
                          <a:solidFill>
                            <a:schemeClr val="tx1"/>
                          </a:solidFill>
                          <a:effectLst/>
                          <a:latin typeface="Arial" charset="0"/>
                          <a:ea typeface="ＭＳ Ｐゴシック" pitchFamily="50" charset="-128"/>
                        </a:rPr>
                        <a:t>2026</a:t>
                      </a:r>
                      <a:r>
                        <a:rPr kumimoji="0" lang="ja-JP" altLang="en-US" sz="1600" b="0" i="0" u="none" strike="noStrike" cap="none" normalizeH="0" baseline="0" dirty="0">
                          <a:ln>
                            <a:noFill/>
                          </a:ln>
                          <a:solidFill>
                            <a:schemeClr val="tx1"/>
                          </a:solidFill>
                          <a:effectLst/>
                          <a:latin typeface="Arial" charset="0"/>
                          <a:ea typeface="ＭＳ Ｐゴシック" pitchFamily="50" charset="-128"/>
                        </a:rPr>
                        <a:t>（令和８）年</a:t>
                      </a: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4006" marR="54006" marT="46821" marB="46821"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4006" marR="54006" marT="46821" marB="46821"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extLst>
                  <a:ext uri="{0D108BD9-81ED-4DB2-BD59-A6C34878D82A}">
                    <a16:rowId xmlns:a16="http://schemas.microsoft.com/office/drawing/2014/main" val="10000"/>
                  </a:ext>
                </a:extLst>
              </a:tr>
              <a:tr h="33755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600" b="0" i="0" u="none" strike="noStrike" cap="none" normalizeH="0" baseline="0" dirty="0">
                          <a:ln>
                            <a:noFill/>
                          </a:ln>
                          <a:solidFill>
                            <a:schemeClr val="tx1"/>
                          </a:solidFill>
                          <a:effectLst/>
                          <a:latin typeface="Arial" charset="0"/>
                          <a:ea typeface="ＭＳ Ｐゴシック" pitchFamily="50" charset="-128"/>
                        </a:rPr>
                        <a:t>７</a:t>
                      </a: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600" b="0" i="0" u="none" strike="noStrike" cap="none" normalizeH="0" baseline="0" dirty="0">
                          <a:ln>
                            <a:noFill/>
                          </a:ln>
                          <a:solidFill>
                            <a:schemeClr val="tx1"/>
                          </a:solidFill>
                          <a:effectLst/>
                          <a:latin typeface="Arial" charset="0"/>
                          <a:ea typeface="ＭＳ Ｐゴシック" pitchFamily="50" charset="-128"/>
                        </a:rPr>
                        <a:t>８</a:t>
                      </a: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600" b="0" i="0" u="none" strike="noStrike" cap="none" normalizeH="0" baseline="0" dirty="0">
                          <a:ln>
                            <a:noFill/>
                          </a:ln>
                          <a:solidFill>
                            <a:schemeClr val="tx1"/>
                          </a:solidFill>
                          <a:effectLst/>
                          <a:latin typeface="Arial" charset="0"/>
                          <a:ea typeface="ＭＳ Ｐゴシック" pitchFamily="50" charset="-128"/>
                        </a:rPr>
                        <a:t>９</a:t>
                      </a: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600" b="0" i="0" u="none" strike="noStrike" cap="none" normalizeH="0" baseline="0" dirty="0">
                          <a:ln>
                            <a:noFill/>
                          </a:ln>
                          <a:solidFill>
                            <a:schemeClr val="tx1"/>
                          </a:solidFill>
                          <a:effectLst/>
                          <a:latin typeface="Arial" charset="0"/>
                          <a:ea typeface="ＭＳ Ｐゴシック" pitchFamily="50" charset="-128"/>
                        </a:rPr>
                        <a:t>１０</a:t>
                      </a: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600" b="0" i="0" u="none" strike="noStrike" cap="none" normalizeH="0" baseline="0" dirty="0">
                          <a:ln>
                            <a:noFill/>
                          </a:ln>
                          <a:solidFill>
                            <a:schemeClr val="tx1"/>
                          </a:solidFill>
                          <a:effectLst/>
                          <a:latin typeface="Arial" charset="0"/>
                          <a:ea typeface="ＭＳ Ｐゴシック" pitchFamily="50" charset="-128"/>
                        </a:rPr>
                        <a:t>１１</a:t>
                      </a: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600" b="0" i="0" u="none" strike="noStrike" cap="none" normalizeH="0" baseline="0" dirty="0">
                          <a:ln>
                            <a:noFill/>
                          </a:ln>
                          <a:solidFill>
                            <a:schemeClr val="tx1"/>
                          </a:solidFill>
                          <a:effectLst/>
                          <a:latin typeface="Arial" charset="0"/>
                          <a:ea typeface="ＭＳ Ｐゴシック" pitchFamily="50" charset="-128"/>
                        </a:rPr>
                        <a:t>１２</a:t>
                      </a: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600" b="0" i="0" u="none" strike="noStrike" cap="none" normalizeH="0" baseline="0" dirty="0">
                          <a:ln>
                            <a:noFill/>
                          </a:ln>
                          <a:solidFill>
                            <a:schemeClr val="tx1"/>
                          </a:solidFill>
                          <a:effectLst/>
                          <a:latin typeface="Arial" charset="0"/>
                          <a:ea typeface="ＭＳ Ｐゴシック" pitchFamily="50" charset="-128"/>
                        </a:rPr>
                        <a:t>１</a:t>
                      </a: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600" b="0" i="0" u="none" strike="noStrike" cap="none" normalizeH="0" baseline="0" dirty="0">
                          <a:ln>
                            <a:noFill/>
                          </a:ln>
                          <a:solidFill>
                            <a:schemeClr val="tx1"/>
                          </a:solidFill>
                          <a:effectLst/>
                          <a:latin typeface="Arial" charset="0"/>
                          <a:ea typeface="ＭＳ Ｐゴシック" pitchFamily="50" charset="-128"/>
                        </a:rPr>
                        <a:t>２</a:t>
                      </a: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600" b="0" i="0" u="none" strike="noStrike" cap="none" normalizeH="0" baseline="0" dirty="0">
                          <a:ln>
                            <a:noFill/>
                          </a:ln>
                          <a:solidFill>
                            <a:schemeClr val="tx1"/>
                          </a:solidFill>
                          <a:effectLst/>
                          <a:latin typeface="Arial" charset="0"/>
                          <a:ea typeface="ＭＳ Ｐゴシック" pitchFamily="50" charset="-128"/>
                        </a:rPr>
                        <a:t>３</a:t>
                      </a: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extLst>
                  <a:ext uri="{0D108BD9-81ED-4DB2-BD59-A6C34878D82A}">
                    <a16:rowId xmlns:a16="http://schemas.microsoft.com/office/drawing/2014/main" val="10001"/>
                  </a:ext>
                </a:extLst>
              </a:tr>
              <a:tr h="337556">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extLst>
                  <a:ext uri="{0D108BD9-81ED-4DB2-BD59-A6C34878D82A}">
                    <a16:rowId xmlns:a16="http://schemas.microsoft.com/office/drawing/2014/main" val="10002"/>
                  </a:ext>
                </a:extLst>
              </a:tr>
              <a:tr h="33755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ja-JP" altLang="en-US" sz="1600" b="0" i="0" u="none" strike="noStrike" cap="none" normalizeH="0" baseline="0" dirty="0">
                          <a:ln>
                            <a:noFill/>
                          </a:ln>
                          <a:solidFill>
                            <a:schemeClr val="tx1"/>
                          </a:solidFill>
                          <a:effectLst/>
                          <a:latin typeface="Arial" charset="0"/>
                          <a:ea typeface="ＭＳ Ｐゴシック" pitchFamily="50" charset="-128"/>
                        </a:rPr>
                        <a:t>　</a:t>
                      </a: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extLst>
                  <a:ext uri="{0D108BD9-81ED-4DB2-BD59-A6C34878D82A}">
                    <a16:rowId xmlns:a16="http://schemas.microsoft.com/office/drawing/2014/main" val="10003"/>
                  </a:ext>
                </a:extLst>
              </a:tr>
              <a:tr h="337556">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extLst>
                  <a:ext uri="{0D108BD9-81ED-4DB2-BD59-A6C34878D82A}">
                    <a16:rowId xmlns:a16="http://schemas.microsoft.com/office/drawing/2014/main" val="10004"/>
                  </a:ext>
                </a:extLst>
              </a:tr>
              <a:tr h="337556">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extLst>
                  <a:ext uri="{0D108BD9-81ED-4DB2-BD59-A6C34878D82A}">
                    <a16:rowId xmlns:a16="http://schemas.microsoft.com/office/drawing/2014/main" val="10005"/>
                  </a:ext>
                </a:extLst>
              </a:tr>
              <a:tr h="33755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ja-JP" altLang="en-US" sz="1600" b="0" i="0" u="none" strike="noStrike" cap="none" normalizeH="0" baseline="0" dirty="0">
                          <a:ln>
                            <a:noFill/>
                          </a:ln>
                          <a:solidFill>
                            <a:schemeClr val="tx1"/>
                          </a:solidFill>
                          <a:effectLst/>
                          <a:latin typeface="Arial" charset="0"/>
                          <a:ea typeface="ＭＳ Ｐゴシック" pitchFamily="50" charset="-128"/>
                        </a:rPr>
                        <a:t>　</a:t>
                      </a: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extLst>
                  <a:ext uri="{0D108BD9-81ED-4DB2-BD59-A6C34878D82A}">
                    <a16:rowId xmlns:a16="http://schemas.microsoft.com/office/drawing/2014/main" val="10006"/>
                  </a:ext>
                </a:extLst>
              </a:tr>
              <a:tr h="337556">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extLst>
                  <a:ext uri="{0D108BD9-81ED-4DB2-BD59-A6C34878D82A}">
                    <a16:rowId xmlns:a16="http://schemas.microsoft.com/office/drawing/2014/main" val="10007"/>
                  </a:ext>
                </a:extLst>
              </a:tr>
              <a:tr h="337556">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extLst>
                  <a:ext uri="{0D108BD9-81ED-4DB2-BD59-A6C34878D82A}">
                    <a16:rowId xmlns:a16="http://schemas.microsoft.com/office/drawing/2014/main" val="10008"/>
                  </a:ext>
                </a:extLst>
              </a:tr>
            </a:tbl>
          </a:graphicData>
        </a:graphic>
      </p:graphicFrame>
      <p:sp>
        <p:nvSpPr>
          <p:cNvPr id="2" name="Rectangle 3">
            <a:extLst>
              <a:ext uri="{FF2B5EF4-FFF2-40B4-BE49-F238E27FC236}">
                <a16:creationId xmlns:a16="http://schemas.microsoft.com/office/drawing/2014/main" id="{EE50DE06-4C20-C01B-FE99-E5F029C32687}"/>
              </a:ext>
            </a:extLst>
          </p:cNvPr>
          <p:cNvSpPr txBox="1">
            <a:spLocks noChangeArrowheads="1"/>
          </p:cNvSpPr>
          <p:nvPr/>
        </p:nvSpPr>
        <p:spPr>
          <a:xfrm>
            <a:off x="1495425" y="319088"/>
            <a:ext cx="8915400" cy="501650"/>
          </a:xfrm>
          <a:prstGeom prst="rect">
            <a:avLst/>
          </a:prstGeom>
        </p:spPr>
        <p:txBody>
          <a:bodyPr rtlCol="0" anchor="t">
            <a:normAutofit/>
          </a:bodyPr>
          <a:lstStyle>
            <a:lvl1pPr algn="l" defTabSz="741363" rtl="0" eaLnBrk="0" fontAlgn="base" hangingPunct="0">
              <a:lnSpc>
                <a:spcPct val="90000"/>
              </a:lnSpc>
              <a:spcBef>
                <a:spcPct val="0"/>
              </a:spcBef>
              <a:spcAft>
                <a:spcPct val="0"/>
              </a:spcAft>
              <a:defRPr kumimoji="1" sz="3500" kern="1200">
                <a:solidFill>
                  <a:schemeClr val="tx1"/>
                </a:solidFill>
                <a:latin typeface="+mj-lt"/>
                <a:ea typeface="+mj-ea"/>
                <a:cs typeface="+mj-cs"/>
              </a:defRPr>
            </a:lvl1pPr>
            <a:lvl2pPr algn="l" defTabSz="741363" rtl="0" eaLnBrk="0" fontAlgn="base" hangingPunct="0">
              <a:lnSpc>
                <a:spcPct val="90000"/>
              </a:lnSpc>
              <a:spcBef>
                <a:spcPct val="0"/>
              </a:spcBef>
              <a:spcAft>
                <a:spcPct val="0"/>
              </a:spcAft>
              <a:defRPr kumimoji="1" sz="3500">
                <a:solidFill>
                  <a:schemeClr val="tx1"/>
                </a:solidFill>
                <a:latin typeface="游ゴシック Light" panose="020B0300000000000000" pitchFamily="50" charset="-128"/>
                <a:ea typeface="游ゴシック Light" panose="020B0300000000000000" pitchFamily="50" charset="-128"/>
              </a:defRPr>
            </a:lvl2pPr>
            <a:lvl3pPr algn="l" defTabSz="741363" rtl="0" eaLnBrk="0" fontAlgn="base" hangingPunct="0">
              <a:lnSpc>
                <a:spcPct val="90000"/>
              </a:lnSpc>
              <a:spcBef>
                <a:spcPct val="0"/>
              </a:spcBef>
              <a:spcAft>
                <a:spcPct val="0"/>
              </a:spcAft>
              <a:defRPr kumimoji="1" sz="3500">
                <a:solidFill>
                  <a:schemeClr val="tx1"/>
                </a:solidFill>
                <a:latin typeface="游ゴシック Light" panose="020B0300000000000000" pitchFamily="50" charset="-128"/>
                <a:ea typeface="游ゴシック Light" panose="020B0300000000000000" pitchFamily="50" charset="-128"/>
              </a:defRPr>
            </a:lvl3pPr>
            <a:lvl4pPr algn="l" defTabSz="741363" rtl="0" eaLnBrk="0" fontAlgn="base" hangingPunct="0">
              <a:lnSpc>
                <a:spcPct val="90000"/>
              </a:lnSpc>
              <a:spcBef>
                <a:spcPct val="0"/>
              </a:spcBef>
              <a:spcAft>
                <a:spcPct val="0"/>
              </a:spcAft>
              <a:defRPr kumimoji="1" sz="3500">
                <a:solidFill>
                  <a:schemeClr val="tx1"/>
                </a:solidFill>
                <a:latin typeface="游ゴシック Light" panose="020B0300000000000000" pitchFamily="50" charset="-128"/>
                <a:ea typeface="游ゴシック Light" panose="020B0300000000000000" pitchFamily="50" charset="-128"/>
              </a:defRPr>
            </a:lvl4pPr>
            <a:lvl5pPr algn="l" defTabSz="741363" rtl="0" eaLnBrk="0" fontAlgn="base" hangingPunct="0">
              <a:lnSpc>
                <a:spcPct val="90000"/>
              </a:lnSpc>
              <a:spcBef>
                <a:spcPct val="0"/>
              </a:spcBef>
              <a:spcAft>
                <a:spcPct val="0"/>
              </a:spcAft>
              <a:defRPr kumimoji="1" sz="3500">
                <a:solidFill>
                  <a:schemeClr val="tx1"/>
                </a:solidFill>
                <a:latin typeface="游ゴシック Light" panose="020B0300000000000000" pitchFamily="50" charset="-128"/>
                <a:ea typeface="游ゴシック Light" panose="020B0300000000000000" pitchFamily="50" charset="-128"/>
              </a:defRPr>
            </a:lvl5pPr>
            <a:lvl6pPr marL="457181" algn="l" defTabSz="742919" rtl="0" fontAlgn="base">
              <a:lnSpc>
                <a:spcPct val="90000"/>
              </a:lnSpc>
              <a:spcBef>
                <a:spcPct val="0"/>
              </a:spcBef>
              <a:spcAft>
                <a:spcPct val="0"/>
              </a:spcAft>
              <a:defRPr kumimoji="1" sz="3500">
                <a:solidFill>
                  <a:schemeClr val="tx1"/>
                </a:solidFill>
                <a:latin typeface="游ゴシック Light" panose="020B0300000000000000" pitchFamily="50" charset="-128"/>
                <a:ea typeface="游ゴシック Light" panose="020B0300000000000000" pitchFamily="50" charset="-128"/>
              </a:defRPr>
            </a:lvl6pPr>
            <a:lvl7pPr marL="914361" algn="l" defTabSz="742919" rtl="0" fontAlgn="base">
              <a:lnSpc>
                <a:spcPct val="90000"/>
              </a:lnSpc>
              <a:spcBef>
                <a:spcPct val="0"/>
              </a:spcBef>
              <a:spcAft>
                <a:spcPct val="0"/>
              </a:spcAft>
              <a:defRPr kumimoji="1" sz="3500">
                <a:solidFill>
                  <a:schemeClr val="tx1"/>
                </a:solidFill>
                <a:latin typeface="游ゴシック Light" panose="020B0300000000000000" pitchFamily="50" charset="-128"/>
                <a:ea typeface="游ゴシック Light" panose="020B0300000000000000" pitchFamily="50" charset="-128"/>
              </a:defRPr>
            </a:lvl7pPr>
            <a:lvl8pPr marL="1371543" algn="l" defTabSz="742919" rtl="0" fontAlgn="base">
              <a:lnSpc>
                <a:spcPct val="90000"/>
              </a:lnSpc>
              <a:spcBef>
                <a:spcPct val="0"/>
              </a:spcBef>
              <a:spcAft>
                <a:spcPct val="0"/>
              </a:spcAft>
              <a:defRPr kumimoji="1" sz="3500">
                <a:solidFill>
                  <a:schemeClr val="tx1"/>
                </a:solidFill>
                <a:latin typeface="游ゴシック Light" panose="020B0300000000000000" pitchFamily="50" charset="-128"/>
                <a:ea typeface="游ゴシック Light" panose="020B0300000000000000" pitchFamily="50" charset="-128"/>
              </a:defRPr>
            </a:lvl8pPr>
            <a:lvl9pPr marL="1828724" algn="l" defTabSz="742919" rtl="0" fontAlgn="base">
              <a:lnSpc>
                <a:spcPct val="90000"/>
              </a:lnSpc>
              <a:spcBef>
                <a:spcPct val="0"/>
              </a:spcBef>
              <a:spcAft>
                <a:spcPct val="0"/>
              </a:spcAft>
              <a:defRPr kumimoji="1" sz="3500">
                <a:solidFill>
                  <a:schemeClr val="tx1"/>
                </a:solidFill>
                <a:latin typeface="游ゴシック Light" panose="020B0300000000000000" pitchFamily="50" charset="-128"/>
                <a:ea typeface="游ゴシック Light" panose="020B0300000000000000" pitchFamily="50" charset="-128"/>
              </a:defRPr>
            </a:lvl9pPr>
          </a:lstStyle>
          <a:p>
            <a:pPr defTabSz="742919" eaLnBrk="1" fontAlgn="auto" hangingPunct="1">
              <a:spcAft>
                <a:spcPts val="0"/>
              </a:spcAft>
              <a:defRPr/>
            </a:pPr>
            <a:r>
              <a:rPr lang="ja-JP" altLang="en-US" sz="1800" dirty="0">
                <a:latin typeface="ＭＳ Ｐゴシック" panose="020B0600070205080204" pitchFamily="50" charset="-128"/>
                <a:ea typeface="ＭＳ Ｐゴシック" panose="020B0600070205080204" pitchFamily="50" charset="-128"/>
              </a:rPr>
              <a:t>２．実施スケジュール</a:t>
            </a:r>
          </a:p>
        </p:txBody>
      </p:sp>
      <p:sp>
        <p:nvSpPr>
          <p:cNvPr id="3" name="Rectangle 5">
            <a:extLst>
              <a:ext uri="{FF2B5EF4-FFF2-40B4-BE49-F238E27FC236}">
                <a16:creationId xmlns:a16="http://schemas.microsoft.com/office/drawing/2014/main" id="{983D1627-B08F-820F-DA7F-DB584DD27A5F}"/>
              </a:ext>
            </a:extLst>
          </p:cNvPr>
          <p:cNvSpPr>
            <a:spLocks noChangeArrowheads="1"/>
          </p:cNvSpPr>
          <p:nvPr/>
        </p:nvSpPr>
        <p:spPr bwMode="auto">
          <a:xfrm>
            <a:off x="6307138" y="6215064"/>
            <a:ext cx="4246562" cy="320675"/>
          </a:xfrm>
          <a:prstGeom prst="rect">
            <a:avLst/>
          </a:prstGeom>
          <a:solidFill>
            <a:schemeClr val="bg1"/>
          </a:solidFill>
          <a:ln w="6350" algn="ctr">
            <a:solidFill>
              <a:schemeClr val="tx1"/>
            </a:solidFill>
            <a:miter lim="800000"/>
            <a:headEnd/>
            <a:tailEnd type="none" w="lg" len="lg"/>
          </a:ln>
        </p:spPr>
        <p:txBody>
          <a:bodyPr lIns="0" tIns="0" rIns="0" bIns="0" anchor="ctr"/>
          <a:lstStyle>
            <a:lvl1pPr>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pPr eaLnBrk="1" hangingPunct="1">
              <a:buFont typeface="Wingdings" panose="05000000000000000000" pitchFamily="2" charset="2"/>
              <a:buNone/>
            </a:pPr>
            <a:r>
              <a:rPr kumimoji="0" lang="en-US" altLang="ja-JP" sz="1200">
                <a:latin typeface="ＭＳ Ｐゴシック" panose="020B0600070205080204" pitchFamily="34" charset="-128"/>
                <a:ea typeface="ＭＳ Ｐゴシック" panose="020B0600070205080204" pitchFamily="34" charset="-128"/>
                <a:cs typeface="Arial" panose="020B0604020202020204" pitchFamily="34" charset="0"/>
              </a:rPr>
              <a:t>※</a:t>
            </a:r>
            <a:r>
              <a:rPr kumimoji="0" lang="ja-JP" altLang="en-US" sz="1200">
                <a:latin typeface="ＭＳ Ｐゴシック" panose="020B0600070205080204" pitchFamily="34" charset="-128"/>
                <a:ea typeface="ＭＳ Ｐゴシック" panose="020B0600070205080204" pitchFamily="34" charset="-128"/>
                <a:cs typeface="Arial" panose="020B0604020202020204" pitchFamily="34" charset="0"/>
              </a:rPr>
              <a:t>更に追加的な資料がある場合には、「補足資料」として添付。</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DA91BF-9C31-B1C7-A7B4-4C482AA5C14A}"/>
            </a:ext>
          </a:extLst>
        </p:cNvPr>
        <p:cNvGrpSpPr/>
        <p:nvPr/>
      </p:nvGrpSpPr>
      <p:grpSpPr>
        <a:xfrm>
          <a:off x="0" y="0"/>
          <a:ext cx="0" cy="0"/>
          <a:chOff x="0" y="0"/>
          <a:chExt cx="0" cy="0"/>
        </a:xfrm>
      </p:grpSpPr>
      <p:grpSp>
        <p:nvGrpSpPr>
          <p:cNvPr id="14339" name="グループ化 1">
            <a:extLst>
              <a:ext uri="{FF2B5EF4-FFF2-40B4-BE49-F238E27FC236}">
                <a16:creationId xmlns:a16="http://schemas.microsoft.com/office/drawing/2014/main" id="{10FD85BF-D700-F16B-9731-2432A746CB64}"/>
              </a:ext>
            </a:extLst>
          </p:cNvPr>
          <p:cNvGrpSpPr>
            <a:grpSpLocks/>
          </p:cNvGrpSpPr>
          <p:nvPr/>
        </p:nvGrpSpPr>
        <p:grpSpPr bwMode="auto">
          <a:xfrm>
            <a:off x="1552576" y="762000"/>
            <a:ext cx="9001125" cy="882650"/>
            <a:chOff x="501650" y="770353"/>
            <a:chExt cx="8915400" cy="650729"/>
          </a:xfrm>
        </p:grpSpPr>
        <p:sp>
          <p:nvSpPr>
            <p:cNvPr id="14361" name="Rectangle 5">
              <a:extLst>
                <a:ext uri="{FF2B5EF4-FFF2-40B4-BE49-F238E27FC236}">
                  <a16:creationId xmlns:a16="http://schemas.microsoft.com/office/drawing/2014/main" id="{502FBDD0-5B2A-8C1D-2E3C-12401F801323}"/>
                </a:ext>
              </a:extLst>
            </p:cNvPr>
            <p:cNvSpPr>
              <a:spLocks noChangeArrowheads="1"/>
            </p:cNvSpPr>
            <p:nvPr/>
          </p:nvSpPr>
          <p:spPr bwMode="auto">
            <a:xfrm>
              <a:off x="1214917" y="770353"/>
              <a:ext cx="8202133" cy="649287"/>
            </a:xfrm>
            <a:prstGeom prst="rect">
              <a:avLst/>
            </a:prstGeom>
            <a:solidFill>
              <a:schemeClr val="bg1"/>
            </a:solidFill>
            <a:ln w="6350" algn="ctr">
              <a:solidFill>
                <a:schemeClr val="tx1"/>
              </a:solidFill>
              <a:miter lim="800000"/>
              <a:headEnd/>
              <a:tailEnd type="none" w="lg" len="lg"/>
            </a:ln>
          </p:spPr>
          <p:txBody>
            <a:bodyPr lIns="72000" tIns="0" rIns="36000" bIns="0" anchor="ctr"/>
            <a:lstStyle>
              <a:lvl1pPr marL="142875" indent="-142875">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pPr eaLnBrk="1" hangingPunct="1">
                <a:buFont typeface="Wingdings" panose="05000000000000000000" pitchFamily="2" charset="2"/>
                <a:buChar char="§"/>
              </a:pPr>
              <a:r>
                <a:rPr kumimoji="0" lang="ja-JP" altLang="en-US" sz="1200" b="1" dirty="0">
                  <a:latin typeface="ＭＳ Ｐゴシック" panose="020B0600070205080204" pitchFamily="34" charset="-128"/>
                  <a:ea typeface="ＭＳ Ｐゴシック" panose="020B0600070205080204" pitchFamily="34" charset="-128"/>
                  <a:cs typeface="Arial" panose="020B0604020202020204" pitchFamily="34" charset="0"/>
                </a:rPr>
                <a:t>類似事業の実績</a:t>
              </a:r>
            </a:p>
            <a:p>
              <a:pPr eaLnBrk="1" hangingPunct="1">
                <a:buFont typeface="Wingdings" panose="05000000000000000000" pitchFamily="2" charset="2"/>
                <a:buChar char="§"/>
              </a:pPr>
              <a:r>
                <a:rPr kumimoji="0" lang="ja-JP" altLang="en-US" sz="1200" b="1" dirty="0">
                  <a:latin typeface="ＭＳ Ｐゴシック" panose="020B0600070205080204" pitchFamily="34" charset="-128"/>
                  <a:ea typeface="ＭＳ Ｐゴシック" panose="020B0600070205080204" pitchFamily="34" charset="-128"/>
                  <a:cs typeface="Arial" panose="020B0604020202020204" pitchFamily="34" charset="0"/>
                </a:rPr>
                <a:t>事業名、事業概要、実施年度、発注者等（自主事業の場合はその旨）</a:t>
              </a:r>
            </a:p>
          </p:txBody>
        </p:sp>
        <p:sp>
          <p:nvSpPr>
            <p:cNvPr id="14362" name="Rectangle 5">
              <a:extLst>
                <a:ext uri="{FF2B5EF4-FFF2-40B4-BE49-F238E27FC236}">
                  <a16:creationId xmlns:a16="http://schemas.microsoft.com/office/drawing/2014/main" id="{86533702-4454-7AB0-187D-B7111AAE919A}"/>
                </a:ext>
              </a:extLst>
            </p:cNvPr>
            <p:cNvSpPr>
              <a:spLocks noChangeArrowheads="1"/>
            </p:cNvSpPr>
            <p:nvPr/>
          </p:nvSpPr>
          <p:spPr bwMode="auto">
            <a:xfrm>
              <a:off x="501650" y="775106"/>
              <a:ext cx="713267" cy="645976"/>
            </a:xfrm>
            <a:prstGeom prst="rect">
              <a:avLst/>
            </a:prstGeom>
            <a:solidFill>
              <a:schemeClr val="bg1"/>
            </a:solidFill>
            <a:ln w="6350" algn="ctr">
              <a:solidFill>
                <a:schemeClr val="tx1"/>
              </a:solidFill>
              <a:miter lim="800000"/>
              <a:headEnd/>
              <a:tailEnd type="none" w="lg" len="lg"/>
            </a:ln>
          </p:spPr>
          <p:txBody>
            <a:bodyPr lIns="90000" tIns="46800" rIns="90000" bIns="46800" anchor="ctr"/>
            <a:lstStyle>
              <a:lvl1pPr>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pPr eaLnBrk="1" hangingPunct="1">
                <a:buFont typeface="Wingdings" panose="05000000000000000000" pitchFamily="2" charset="2"/>
                <a:buNone/>
              </a:pPr>
              <a:r>
                <a:rPr kumimoji="0" lang="ja-JP" altLang="en-US">
                  <a:latin typeface="ＭＳ Ｐゴシック" panose="020B0600070205080204" pitchFamily="34" charset="-128"/>
                  <a:ea typeface="ＭＳ Ｐゴシック" panose="020B0600070205080204" pitchFamily="34" charset="-128"/>
                  <a:cs typeface="Arial" panose="020B0604020202020204" pitchFamily="34" charset="0"/>
                </a:rPr>
                <a:t>記述内容</a:t>
              </a:r>
            </a:p>
          </p:txBody>
        </p:sp>
      </p:grpSp>
      <p:sp>
        <p:nvSpPr>
          <p:cNvPr id="7" name="Rectangle 3">
            <a:extLst>
              <a:ext uri="{FF2B5EF4-FFF2-40B4-BE49-F238E27FC236}">
                <a16:creationId xmlns:a16="http://schemas.microsoft.com/office/drawing/2014/main" id="{9AE17AA3-D341-1329-9481-6AD98E1256E5}"/>
              </a:ext>
            </a:extLst>
          </p:cNvPr>
          <p:cNvSpPr>
            <a:spLocks noGrp="1" noChangeArrowheads="1"/>
          </p:cNvSpPr>
          <p:nvPr>
            <p:ph type="title"/>
          </p:nvPr>
        </p:nvSpPr>
        <p:spPr>
          <a:xfrm>
            <a:off x="1495425" y="319088"/>
            <a:ext cx="8915400" cy="501650"/>
          </a:xfrm>
        </p:spPr>
        <p:txBody>
          <a:bodyPr rtlCol="0" anchor="t">
            <a:normAutofit/>
          </a:bodyPr>
          <a:lstStyle/>
          <a:p>
            <a:pPr defTabSz="742919">
              <a:defRPr/>
            </a:pPr>
            <a:r>
              <a:rPr lang="ja-JP" altLang="en-US" sz="1800" dirty="0">
                <a:latin typeface="ＭＳ Ｐゴシック" panose="020B0600070205080204" pitchFamily="50" charset="-128"/>
                <a:ea typeface="ＭＳ Ｐゴシック" panose="020B0600070205080204" pitchFamily="50" charset="-128"/>
              </a:rPr>
              <a:t>３．事業実績</a:t>
            </a:r>
          </a:p>
        </p:txBody>
      </p:sp>
      <p:sp>
        <p:nvSpPr>
          <p:cNvPr id="2" name="Rectangle 5">
            <a:extLst>
              <a:ext uri="{FF2B5EF4-FFF2-40B4-BE49-F238E27FC236}">
                <a16:creationId xmlns:a16="http://schemas.microsoft.com/office/drawing/2014/main" id="{C30BCD79-1A4B-23B7-8762-A152CB8088ED}"/>
              </a:ext>
            </a:extLst>
          </p:cNvPr>
          <p:cNvSpPr>
            <a:spLocks noChangeArrowheads="1"/>
          </p:cNvSpPr>
          <p:nvPr/>
        </p:nvSpPr>
        <p:spPr bwMode="auto">
          <a:xfrm>
            <a:off x="1550988" y="1944688"/>
            <a:ext cx="4545012" cy="3140496"/>
          </a:xfrm>
          <a:prstGeom prst="rect">
            <a:avLst/>
          </a:prstGeom>
          <a:solidFill>
            <a:schemeClr val="bg1"/>
          </a:solidFill>
          <a:ln>
            <a:noFill/>
          </a:ln>
          <a:extLst>
            <a:ext uri="{91240B29-F687-4F45-9708-019B960494DF}">
              <a14:hiddenLine xmlns:a14="http://schemas.microsoft.com/office/drawing/2010/main" w="6350" algn="ctr">
                <a:solidFill>
                  <a:srgbClr val="000000"/>
                </a:solidFill>
                <a:miter lim="800000"/>
                <a:headEnd/>
                <a:tailEnd type="none" w="lg" len="lg"/>
              </a14:hiddenLine>
            </a:ext>
          </a:extLst>
        </p:spPr>
        <p:txBody>
          <a:bodyPr lIns="0" tIns="0" rIns="0" bIns="0"/>
          <a:lstStyle>
            <a:lvl1pPr>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pPr eaLnBrk="1" hangingPunct="1">
              <a:buFont typeface="Wingdings" panose="05000000000000000000" pitchFamily="2" charset="2"/>
              <a:buNone/>
            </a:pPr>
            <a:r>
              <a:rPr kumimoji="0" lang="ja-JP" altLang="en-US" sz="1400" dirty="0">
                <a:latin typeface="ＭＳ Ｐゴシック" panose="020B0600070205080204" pitchFamily="34" charset="-128"/>
                <a:ea typeface="ＭＳ Ｐゴシック" panose="020B0600070205080204" pitchFamily="34" charset="-128"/>
                <a:cs typeface="Arial" panose="020B0604020202020204" pitchFamily="34" charset="0"/>
              </a:rPr>
              <a:t>・専門知識、ノウハウ</a:t>
            </a:r>
            <a:endParaRPr kumimoji="0" lang="en-US" altLang="ja-JP" sz="1400" dirty="0">
              <a:latin typeface="ＭＳ Ｐゴシック" panose="020B0600070205080204" pitchFamily="34" charset="-128"/>
              <a:ea typeface="ＭＳ Ｐゴシック" panose="020B0600070205080204" pitchFamily="34" charset="-128"/>
              <a:cs typeface="Arial" panose="020B0604020202020204" pitchFamily="34" charset="0"/>
            </a:endParaRPr>
          </a:p>
          <a:p>
            <a:pPr eaLnBrk="1" hangingPunct="1">
              <a:buFont typeface="Wingdings" panose="05000000000000000000" pitchFamily="2" charset="2"/>
              <a:buNone/>
            </a:pPr>
            <a:r>
              <a:rPr kumimoji="0" lang="ja-JP" altLang="en-US" sz="1400" dirty="0">
                <a:latin typeface="ＭＳ Ｐゴシック" panose="020B0600070205080204" pitchFamily="34" charset="-128"/>
                <a:ea typeface="ＭＳ Ｐゴシック" panose="020B0600070205080204" pitchFamily="34" charset="-128"/>
                <a:cs typeface="Arial" panose="020B0604020202020204" pitchFamily="34" charset="0"/>
              </a:rPr>
              <a:t>　ー　</a:t>
            </a:r>
            <a:r>
              <a:rPr kumimoji="0" lang="en-US" altLang="ja-JP" sz="1400" dirty="0">
                <a:latin typeface="ＭＳ Ｐゴシック" panose="020B0600070205080204" pitchFamily="34" charset="-128"/>
                <a:ea typeface="ＭＳ Ｐゴシック" panose="020B0600070205080204" pitchFamily="34" charset="-128"/>
                <a:cs typeface="Arial" panose="020B0604020202020204" pitchFamily="34" charset="0"/>
              </a:rPr>
              <a:t>XXXXXXXX</a:t>
            </a:r>
          </a:p>
          <a:p>
            <a:pPr eaLnBrk="1" hangingPunct="1">
              <a:buFont typeface="Wingdings" panose="05000000000000000000" pitchFamily="2" charset="2"/>
              <a:buNone/>
            </a:pPr>
            <a:r>
              <a:rPr kumimoji="0" lang="ja-JP" altLang="en-US" sz="1400" dirty="0">
                <a:latin typeface="ＭＳ Ｐゴシック" panose="020B0600070205080204" pitchFamily="34" charset="-128"/>
                <a:ea typeface="ＭＳ Ｐゴシック" panose="020B0600070205080204" pitchFamily="34" charset="-128"/>
                <a:cs typeface="Arial" panose="020B0604020202020204" pitchFamily="34" charset="0"/>
              </a:rPr>
              <a:t>　ー　（提案書に別途含める、</a:t>
            </a:r>
            <a:r>
              <a:rPr kumimoji="0" lang="en-US" altLang="ja-JP" sz="1400" dirty="0">
                <a:latin typeface="ＭＳ Ｐゴシック" panose="020B0600070205080204" pitchFamily="34" charset="-128"/>
                <a:ea typeface="ＭＳ Ｐゴシック" panose="020B0600070205080204" pitchFamily="34" charset="-128"/>
                <a:cs typeface="Arial" panose="020B0604020202020204" pitchFamily="34" charset="0"/>
              </a:rPr>
              <a:t>XXXXXXXX</a:t>
            </a:r>
            <a:r>
              <a:rPr kumimoji="0" lang="ja-JP" altLang="en-US" sz="1400" dirty="0">
                <a:latin typeface="ＭＳ Ｐゴシック" panose="020B0600070205080204" pitchFamily="34" charset="-128"/>
                <a:ea typeface="ＭＳ Ｐゴシック" panose="020B0600070205080204" pitchFamily="34" charset="-128"/>
                <a:cs typeface="Arial" panose="020B0604020202020204" pitchFamily="34" charset="0"/>
              </a:rPr>
              <a:t>を参照）　等</a:t>
            </a:r>
            <a:endParaRPr kumimoji="0" lang="en-US" altLang="ja-JP" sz="1400" dirty="0">
              <a:latin typeface="ＭＳ Ｐゴシック" panose="020B0600070205080204" pitchFamily="34" charset="-128"/>
              <a:ea typeface="ＭＳ Ｐゴシック" panose="020B0600070205080204" pitchFamily="34" charset="-128"/>
              <a:cs typeface="Arial" panose="020B0604020202020204" pitchFamily="34" charset="0"/>
            </a:endParaRPr>
          </a:p>
          <a:p>
            <a:pPr eaLnBrk="1" hangingPunct="1">
              <a:buFont typeface="Wingdings" panose="05000000000000000000" pitchFamily="2" charset="2"/>
              <a:buNone/>
            </a:pPr>
            <a:endParaRPr kumimoji="0" lang="en-US" altLang="ja-JP" sz="1400" dirty="0">
              <a:latin typeface="ＭＳ Ｐゴシック" panose="020B0600070205080204" pitchFamily="34" charset="-128"/>
              <a:ea typeface="ＭＳ Ｐゴシック" panose="020B0600070205080204" pitchFamily="34" charset="-128"/>
              <a:cs typeface="Arial" panose="020B0604020202020204" pitchFamily="34" charset="0"/>
            </a:endParaRPr>
          </a:p>
          <a:p>
            <a:pPr eaLnBrk="1" hangingPunct="1">
              <a:buFont typeface="Wingdings" panose="05000000000000000000" pitchFamily="2" charset="2"/>
              <a:buNone/>
            </a:pPr>
            <a:endParaRPr kumimoji="0" lang="en-US" altLang="ja-JP" sz="1400" dirty="0">
              <a:latin typeface="ＭＳ Ｐゴシック" panose="020B0600070205080204" pitchFamily="34" charset="-128"/>
              <a:ea typeface="ＭＳ Ｐゴシック" panose="020B0600070205080204" pitchFamily="34" charset="-128"/>
              <a:cs typeface="Arial" panose="020B0604020202020204" pitchFamily="34" charset="0"/>
            </a:endParaRPr>
          </a:p>
          <a:p>
            <a:pPr eaLnBrk="1" hangingPunct="1">
              <a:buFont typeface="Wingdings" panose="05000000000000000000" pitchFamily="2" charset="2"/>
              <a:buNone/>
            </a:pPr>
            <a:r>
              <a:rPr kumimoji="0" lang="ja-JP" altLang="en-US" sz="1400" dirty="0">
                <a:latin typeface="ＭＳ Ｐゴシック" panose="020B0600070205080204" pitchFamily="34" charset="-128"/>
                <a:ea typeface="ＭＳ Ｐゴシック" panose="020B0600070205080204" pitchFamily="34" charset="-128"/>
                <a:cs typeface="Arial" panose="020B0604020202020204" pitchFamily="34" charset="0"/>
              </a:rPr>
              <a:t>・過去の実績（以下の項目等を含めて記述）</a:t>
            </a:r>
            <a:endParaRPr kumimoji="0" lang="en-US" altLang="ja-JP" sz="1400" dirty="0">
              <a:latin typeface="ＭＳ Ｐゴシック" panose="020B0600070205080204" pitchFamily="34" charset="-128"/>
              <a:ea typeface="ＭＳ Ｐゴシック" panose="020B0600070205080204" pitchFamily="34" charset="-128"/>
              <a:cs typeface="Arial" panose="020B0604020202020204" pitchFamily="34" charset="0"/>
            </a:endParaRPr>
          </a:p>
          <a:p>
            <a:pPr eaLnBrk="1" hangingPunct="1">
              <a:buFont typeface="Wingdings" panose="05000000000000000000" pitchFamily="2" charset="2"/>
              <a:buNone/>
            </a:pPr>
            <a:r>
              <a:rPr kumimoji="0" lang="ja-JP" altLang="en-US" sz="1400" dirty="0">
                <a:latin typeface="ＭＳ Ｐゴシック" panose="020B0600070205080204" pitchFamily="34" charset="-128"/>
                <a:ea typeface="ＭＳ Ｐゴシック" panose="020B0600070205080204" pitchFamily="34" charset="-128"/>
                <a:cs typeface="Arial" panose="020B0604020202020204" pitchFamily="34" charset="0"/>
              </a:rPr>
              <a:t>　ー　提出先</a:t>
            </a:r>
            <a:endParaRPr kumimoji="0" lang="en-US" altLang="ja-JP" sz="1400" dirty="0">
              <a:latin typeface="ＭＳ Ｐゴシック" panose="020B0600070205080204" pitchFamily="34" charset="-128"/>
              <a:ea typeface="ＭＳ Ｐゴシック" panose="020B0600070205080204" pitchFamily="34" charset="-128"/>
              <a:cs typeface="Arial" panose="020B0604020202020204" pitchFamily="34" charset="0"/>
            </a:endParaRPr>
          </a:p>
          <a:p>
            <a:pPr eaLnBrk="1" hangingPunct="1">
              <a:buFont typeface="Wingdings" panose="05000000000000000000" pitchFamily="2" charset="2"/>
              <a:buNone/>
            </a:pPr>
            <a:r>
              <a:rPr kumimoji="0" lang="ja-JP" altLang="en-US" sz="1400" dirty="0">
                <a:latin typeface="ＭＳ Ｐゴシック" panose="020B0600070205080204" pitchFamily="34" charset="-128"/>
                <a:ea typeface="ＭＳ Ｐゴシック" panose="020B0600070205080204" pitchFamily="34" charset="-128"/>
                <a:cs typeface="Arial" panose="020B0604020202020204" pitchFamily="34" charset="0"/>
              </a:rPr>
              <a:t>　　　</a:t>
            </a:r>
            <a:r>
              <a:rPr kumimoji="0" lang="ja-JP" altLang="en-US" sz="1100" dirty="0">
                <a:latin typeface="ＭＳ Ｐゴシック" panose="020B0600070205080204" pitchFamily="34" charset="-128"/>
                <a:ea typeface="ＭＳ Ｐゴシック" panose="020B0600070205080204" pitchFamily="34" charset="-128"/>
                <a:cs typeface="Arial" panose="020B0604020202020204" pitchFamily="34" charset="0"/>
              </a:rPr>
              <a:t>（</a:t>
            </a:r>
            <a:r>
              <a:rPr kumimoji="0" lang="en-US" altLang="ja-JP" sz="1100" dirty="0">
                <a:latin typeface="ＭＳ Ｐゴシック" panose="020B0600070205080204" pitchFamily="34" charset="-128"/>
                <a:ea typeface="ＭＳ Ｐゴシック" panose="020B0600070205080204" pitchFamily="34" charset="-128"/>
                <a:cs typeface="Arial" panose="020B0604020202020204" pitchFamily="34" charset="0"/>
              </a:rPr>
              <a:t>※</a:t>
            </a:r>
            <a:r>
              <a:rPr kumimoji="0" lang="ja-JP" altLang="en-US" sz="1100" dirty="0">
                <a:latin typeface="ＭＳ Ｐゴシック" panose="020B0600070205080204" pitchFamily="34" charset="-128"/>
                <a:ea typeface="ＭＳ Ｐゴシック" panose="020B0600070205080204" pitchFamily="34" charset="-128"/>
                <a:cs typeface="Arial" panose="020B0604020202020204" pitchFamily="34" charset="0"/>
              </a:rPr>
              <a:t>実名を記述できない場合は、必ずしも実名を記述する必要はない。</a:t>
            </a:r>
            <a:endParaRPr kumimoji="0" lang="en-US" altLang="ja-JP" sz="1100" dirty="0">
              <a:latin typeface="ＭＳ Ｐゴシック" panose="020B0600070205080204" pitchFamily="34" charset="-128"/>
              <a:ea typeface="ＭＳ Ｐゴシック" panose="020B0600070205080204" pitchFamily="34" charset="-128"/>
              <a:cs typeface="Arial" panose="020B0604020202020204" pitchFamily="34" charset="0"/>
            </a:endParaRPr>
          </a:p>
          <a:p>
            <a:pPr eaLnBrk="1" hangingPunct="1">
              <a:buFont typeface="Wingdings" panose="05000000000000000000" pitchFamily="2" charset="2"/>
              <a:buNone/>
            </a:pPr>
            <a:r>
              <a:rPr kumimoji="0" lang="ja-JP" altLang="en-US" sz="1100" dirty="0">
                <a:latin typeface="ＭＳ Ｐゴシック" panose="020B0600070205080204" pitchFamily="34" charset="-128"/>
                <a:ea typeface="ＭＳ Ｐゴシック" panose="020B0600070205080204" pitchFamily="34" charset="-128"/>
                <a:cs typeface="Arial" panose="020B0604020202020204" pitchFamily="34" charset="0"/>
              </a:rPr>
              <a:t>　　　　　　その場合、例えば「官公庁</a:t>
            </a:r>
            <a:r>
              <a:rPr kumimoji="0" lang="en-US" altLang="ja-JP" sz="1100" dirty="0">
                <a:latin typeface="ＭＳ Ｐゴシック" panose="020B0600070205080204" pitchFamily="34" charset="-128"/>
                <a:ea typeface="ＭＳ Ｐゴシック" panose="020B0600070205080204" pitchFamily="34" charset="-128"/>
                <a:cs typeface="Arial" panose="020B0604020202020204" pitchFamily="34" charset="0"/>
              </a:rPr>
              <a:t>A</a:t>
            </a:r>
            <a:r>
              <a:rPr kumimoji="0" lang="ja-JP" altLang="en-US" sz="1100" dirty="0">
                <a:latin typeface="ＭＳ Ｐゴシック" panose="020B0600070205080204" pitchFamily="34" charset="-128"/>
                <a:ea typeface="ＭＳ Ｐゴシック" panose="020B0600070205080204" pitchFamily="34" charset="-128"/>
                <a:cs typeface="Arial" panose="020B0604020202020204" pitchFamily="34" charset="0"/>
              </a:rPr>
              <a:t>」といった形式とする。）</a:t>
            </a:r>
            <a:endParaRPr kumimoji="0" lang="en-US" altLang="ja-JP" sz="1100" dirty="0">
              <a:latin typeface="ＭＳ Ｐゴシック" panose="020B0600070205080204" pitchFamily="34" charset="-128"/>
              <a:ea typeface="ＭＳ Ｐゴシック" panose="020B0600070205080204" pitchFamily="34" charset="-128"/>
              <a:cs typeface="Arial" panose="020B0604020202020204" pitchFamily="34" charset="0"/>
            </a:endParaRPr>
          </a:p>
          <a:p>
            <a:pPr eaLnBrk="1" hangingPunct="1">
              <a:buFont typeface="Wingdings" panose="05000000000000000000" pitchFamily="2" charset="2"/>
              <a:buNone/>
            </a:pPr>
            <a:r>
              <a:rPr kumimoji="0" lang="ja-JP" altLang="en-US" sz="1400" dirty="0">
                <a:latin typeface="ＭＳ Ｐゴシック" panose="020B0600070205080204" pitchFamily="34" charset="-128"/>
                <a:ea typeface="ＭＳ Ｐゴシック" panose="020B0600070205080204" pitchFamily="34" charset="-128"/>
                <a:cs typeface="Arial" panose="020B0604020202020204" pitchFamily="34" charset="0"/>
              </a:rPr>
              <a:t>　ー　実施概要</a:t>
            </a:r>
            <a:endParaRPr kumimoji="0" lang="en-US" altLang="ja-JP" sz="1400" dirty="0">
              <a:latin typeface="ＭＳ Ｐゴシック" panose="020B0600070205080204" pitchFamily="34" charset="-128"/>
              <a:ea typeface="ＭＳ Ｐゴシック" panose="020B0600070205080204" pitchFamily="34" charset="-128"/>
              <a:cs typeface="Arial" panose="020B0604020202020204" pitchFamily="34" charset="0"/>
            </a:endParaRPr>
          </a:p>
          <a:p>
            <a:pPr eaLnBrk="1" hangingPunct="1">
              <a:buFont typeface="Wingdings" panose="05000000000000000000" pitchFamily="2" charset="2"/>
              <a:buNone/>
            </a:pPr>
            <a:r>
              <a:rPr kumimoji="0" lang="ja-JP" altLang="en-US" sz="1400" dirty="0">
                <a:latin typeface="ＭＳ Ｐゴシック" panose="020B0600070205080204" pitchFamily="34" charset="-128"/>
                <a:ea typeface="ＭＳ Ｐゴシック" panose="020B0600070205080204" pitchFamily="34" charset="-128"/>
                <a:cs typeface="Arial" panose="020B0604020202020204" pitchFamily="34" charset="0"/>
              </a:rPr>
              <a:t>　ー　実施時期</a:t>
            </a:r>
            <a:endParaRPr kumimoji="0" lang="en-US" altLang="ja-JP" sz="1400" dirty="0">
              <a:latin typeface="ＭＳ Ｐゴシック" panose="020B0600070205080204" pitchFamily="34" charset="-128"/>
              <a:ea typeface="ＭＳ Ｐゴシック" panose="020B0600070205080204" pitchFamily="34" charset="-128"/>
              <a:cs typeface="Arial" panose="020B0604020202020204" pitchFamily="34" charset="0"/>
            </a:endParaRPr>
          </a:p>
          <a:p>
            <a:pPr eaLnBrk="1" hangingPunct="1">
              <a:buFont typeface="Wingdings" panose="05000000000000000000" pitchFamily="2" charset="2"/>
              <a:buNone/>
            </a:pPr>
            <a:r>
              <a:rPr kumimoji="0" lang="ja-JP" altLang="en-US" sz="1400" dirty="0">
                <a:latin typeface="ＭＳ Ｐゴシック" panose="020B0600070205080204" pitchFamily="34" charset="-128"/>
                <a:ea typeface="ＭＳ Ｐゴシック" panose="020B0600070205080204" pitchFamily="34" charset="-128"/>
                <a:cs typeface="Arial" panose="020B0604020202020204" pitchFamily="34" charset="0"/>
              </a:rPr>
              <a:t>　ー　主たる業務実施担当者　等</a:t>
            </a:r>
          </a:p>
          <a:p>
            <a:pPr eaLnBrk="1" hangingPunct="1">
              <a:buFont typeface="Wingdings" panose="05000000000000000000" pitchFamily="2" charset="2"/>
              <a:buNone/>
            </a:pPr>
            <a:r>
              <a:rPr kumimoji="0" lang="en-US" altLang="ja-JP" sz="1400" dirty="0">
                <a:latin typeface="ＭＳ Ｐゴシック" panose="020B0600070205080204" pitchFamily="34" charset="-128"/>
                <a:ea typeface="ＭＳ Ｐゴシック" panose="020B0600070205080204" pitchFamily="34" charset="-128"/>
                <a:cs typeface="Arial" panose="020B0604020202020204" pitchFamily="34" charset="0"/>
              </a:rPr>
              <a:t>																				</a:t>
            </a:r>
          </a:p>
        </p:txBody>
      </p:sp>
      <p:sp>
        <p:nvSpPr>
          <p:cNvPr id="3" name="Text Box 8">
            <a:extLst>
              <a:ext uri="{FF2B5EF4-FFF2-40B4-BE49-F238E27FC236}">
                <a16:creationId xmlns:a16="http://schemas.microsoft.com/office/drawing/2014/main" id="{AD20E811-F1B8-E52C-3E09-7F6DDE79C497}"/>
              </a:ext>
            </a:extLst>
          </p:cNvPr>
          <p:cNvSpPr txBox="1">
            <a:spLocks noChangeArrowheads="1"/>
          </p:cNvSpPr>
          <p:nvPr/>
        </p:nvSpPr>
        <p:spPr bwMode="auto">
          <a:xfrm>
            <a:off x="9467850" y="1794669"/>
            <a:ext cx="1173163" cy="300038"/>
          </a:xfrm>
          <a:prstGeom prst="rect">
            <a:avLst/>
          </a:prstGeom>
          <a:solidFill>
            <a:schemeClr val="accent6">
              <a:lumMod val="75000"/>
            </a:schemeClr>
          </a:solidFill>
          <a:ln w="6350" algn="ctr">
            <a:solidFill>
              <a:schemeClr val="tx1"/>
            </a:solidFill>
            <a:miter lim="800000"/>
            <a:headEnd/>
            <a:tailEnd type="none" w="lg" len="lg"/>
          </a:ln>
          <a:effectLst/>
        </p:spPr>
        <p:txBody>
          <a:bodyPr wrap="none" lIns="90000" tIns="46800" rIns="90000" bIns="46800" anchor="ctr"/>
          <a:lstStyle/>
          <a:p>
            <a:pPr>
              <a:defRPr/>
            </a:pPr>
            <a:r>
              <a:rPr lang="ja-JP" altLang="en-US" sz="2000" b="1" dirty="0">
                <a:effectLst>
                  <a:outerShdw blurRad="38100" dist="38100" dir="2700000" algn="tl">
                    <a:srgbClr val="FFFFFF"/>
                  </a:outerShdw>
                </a:effectLst>
              </a:rPr>
              <a:t>記述例</a:t>
            </a:r>
          </a:p>
        </p:txBody>
      </p:sp>
      <p:sp>
        <p:nvSpPr>
          <p:cNvPr id="4" name="Rectangle 5">
            <a:extLst>
              <a:ext uri="{FF2B5EF4-FFF2-40B4-BE49-F238E27FC236}">
                <a16:creationId xmlns:a16="http://schemas.microsoft.com/office/drawing/2014/main" id="{05262F07-8180-CD6D-37E4-775A01A8AFEA}"/>
              </a:ext>
            </a:extLst>
          </p:cNvPr>
          <p:cNvSpPr>
            <a:spLocks noChangeArrowheads="1"/>
          </p:cNvSpPr>
          <p:nvPr/>
        </p:nvSpPr>
        <p:spPr bwMode="auto">
          <a:xfrm>
            <a:off x="6307138" y="6215064"/>
            <a:ext cx="4246562" cy="320675"/>
          </a:xfrm>
          <a:prstGeom prst="rect">
            <a:avLst/>
          </a:prstGeom>
          <a:solidFill>
            <a:schemeClr val="bg1"/>
          </a:solidFill>
          <a:ln w="6350" algn="ctr">
            <a:solidFill>
              <a:schemeClr val="tx1"/>
            </a:solidFill>
            <a:miter lim="800000"/>
            <a:headEnd/>
            <a:tailEnd type="none" w="lg" len="lg"/>
          </a:ln>
        </p:spPr>
        <p:txBody>
          <a:bodyPr lIns="0" tIns="0" rIns="0" bIns="0" anchor="ctr"/>
          <a:lstStyle>
            <a:lvl1pPr>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pPr eaLnBrk="1" hangingPunct="1">
              <a:buFont typeface="Wingdings" panose="05000000000000000000" pitchFamily="2" charset="2"/>
              <a:buNone/>
            </a:pPr>
            <a:r>
              <a:rPr kumimoji="0" lang="en-US" altLang="ja-JP" sz="1200">
                <a:latin typeface="ＭＳ Ｐゴシック" panose="020B0600070205080204" pitchFamily="34" charset="-128"/>
                <a:ea typeface="ＭＳ Ｐゴシック" panose="020B0600070205080204" pitchFamily="34" charset="-128"/>
                <a:cs typeface="Arial" panose="020B0604020202020204" pitchFamily="34" charset="0"/>
              </a:rPr>
              <a:t>※</a:t>
            </a:r>
            <a:r>
              <a:rPr kumimoji="0" lang="ja-JP" altLang="en-US" sz="1200">
                <a:latin typeface="ＭＳ Ｐゴシック" panose="020B0600070205080204" pitchFamily="34" charset="-128"/>
                <a:ea typeface="ＭＳ Ｐゴシック" panose="020B0600070205080204" pitchFamily="34" charset="-128"/>
                <a:cs typeface="Arial" panose="020B0604020202020204" pitchFamily="34" charset="0"/>
              </a:rPr>
              <a:t>更に追加的な資料がある場合には、「補足資料」として添付。</a:t>
            </a:r>
          </a:p>
        </p:txBody>
      </p:sp>
    </p:spTree>
    <p:extLst>
      <p:ext uri="{BB962C8B-B14F-4D97-AF65-F5344CB8AC3E}">
        <p14:creationId xmlns:p14="http://schemas.microsoft.com/office/powerpoint/2010/main" val="2357368929"/>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9" name="グループ化 1">
            <a:extLst>
              <a:ext uri="{FF2B5EF4-FFF2-40B4-BE49-F238E27FC236}">
                <a16:creationId xmlns:a16="http://schemas.microsoft.com/office/drawing/2014/main" id="{388C4E32-D6F9-A6B8-9D46-AD0E9870ABEC}"/>
              </a:ext>
            </a:extLst>
          </p:cNvPr>
          <p:cNvGrpSpPr>
            <a:grpSpLocks/>
          </p:cNvGrpSpPr>
          <p:nvPr/>
        </p:nvGrpSpPr>
        <p:grpSpPr bwMode="auto">
          <a:xfrm>
            <a:off x="1552576" y="762001"/>
            <a:ext cx="9001125" cy="1370857"/>
            <a:chOff x="501650" y="770353"/>
            <a:chExt cx="8915400" cy="1010657"/>
          </a:xfrm>
        </p:grpSpPr>
        <p:sp>
          <p:nvSpPr>
            <p:cNvPr id="14361" name="Rectangle 5">
              <a:extLst>
                <a:ext uri="{FF2B5EF4-FFF2-40B4-BE49-F238E27FC236}">
                  <a16:creationId xmlns:a16="http://schemas.microsoft.com/office/drawing/2014/main" id="{F2EE6252-8277-ED1E-BD5F-0BF6D2E46860}"/>
                </a:ext>
              </a:extLst>
            </p:cNvPr>
            <p:cNvSpPr>
              <a:spLocks noChangeArrowheads="1"/>
            </p:cNvSpPr>
            <p:nvPr/>
          </p:nvSpPr>
          <p:spPr bwMode="auto">
            <a:xfrm>
              <a:off x="1214917" y="770353"/>
              <a:ext cx="8202133" cy="1010656"/>
            </a:xfrm>
            <a:prstGeom prst="rect">
              <a:avLst/>
            </a:prstGeom>
            <a:solidFill>
              <a:schemeClr val="bg1"/>
            </a:solidFill>
            <a:ln w="6350" algn="ctr">
              <a:solidFill>
                <a:schemeClr val="tx1"/>
              </a:solidFill>
              <a:miter lim="800000"/>
              <a:headEnd/>
              <a:tailEnd type="none" w="lg" len="lg"/>
            </a:ln>
          </p:spPr>
          <p:txBody>
            <a:bodyPr lIns="72000" tIns="0" rIns="36000" bIns="0" anchor="ctr"/>
            <a:lstStyle>
              <a:lvl1pPr marL="142875" indent="-142875">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pPr eaLnBrk="1" hangingPunct="1">
                <a:buFont typeface="Wingdings" panose="05000000000000000000" pitchFamily="2" charset="2"/>
                <a:buChar char="§"/>
              </a:pPr>
              <a:r>
                <a:rPr kumimoji="0" lang="ja-JP" altLang="en-US" sz="1200" b="1" dirty="0">
                  <a:latin typeface="ＭＳ Ｐゴシック" panose="020B0600070205080204" pitchFamily="34" charset="-128"/>
                  <a:ea typeface="ＭＳ Ｐゴシック" panose="020B0600070205080204" pitchFamily="34" charset="-128"/>
                  <a:cs typeface="Arial" panose="020B0604020202020204" pitchFamily="34" charset="0"/>
                </a:rPr>
                <a:t>各業務従事者の氏名、所属、役職、業務経験、その他略歴</a:t>
              </a:r>
            </a:p>
            <a:p>
              <a:pPr eaLnBrk="1" hangingPunct="1">
                <a:buFont typeface="Wingdings" panose="05000000000000000000" pitchFamily="2" charset="2"/>
                <a:buChar char="§"/>
              </a:pPr>
              <a:r>
                <a:rPr kumimoji="0" lang="ja-JP" altLang="en-US" sz="1200" b="1" dirty="0">
                  <a:latin typeface="ＭＳ Ｐゴシック" panose="020B0600070205080204" pitchFamily="34" charset="-128"/>
                  <a:ea typeface="ＭＳ Ｐゴシック" panose="020B0600070205080204" pitchFamily="34" charset="-128"/>
                  <a:cs typeface="Arial" panose="020B0604020202020204" pitchFamily="34" charset="0"/>
                </a:rPr>
                <a:t>再委託を行う場合は、再委託先の名称、業務内容及び業務範囲を明記すること（事業全体の企画及び立案並びに根幹に関わる執行管理について、再委託をすることはできない）。</a:t>
              </a:r>
            </a:p>
            <a:p>
              <a:pPr eaLnBrk="1" hangingPunct="1">
                <a:buFont typeface="Wingdings" panose="05000000000000000000" pitchFamily="2" charset="2"/>
                <a:buChar char="§"/>
              </a:pPr>
              <a:r>
                <a:rPr kumimoji="0" lang="ja-JP" altLang="en-US" sz="1200" b="1" dirty="0">
                  <a:latin typeface="ＭＳ Ｐゴシック" panose="020B0600070205080204" pitchFamily="34" charset="-128"/>
                  <a:ea typeface="ＭＳ Ｐゴシック" panose="020B0600070205080204" pitchFamily="34" charset="-128"/>
                  <a:cs typeface="Arial" panose="020B0604020202020204" pitchFamily="34" charset="0"/>
                </a:rPr>
                <a:t>事業費総額に対する再委託費の割合が５０％を超える場合は、相当な理由がわかる内容（別添「再委託費率が５０％を超える理由書」を作成し提出すること）。</a:t>
              </a:r>
            </a:p>
            <a:p>
              <a:pPr marL="0" indent="0"/>
              <a:r>
                <a:rPr kumimoji="0" lang="en-US" altLang="ja-JP" sz="1200" b="1" dirty="0">
                  <a:latin typeface="ＭＳ Ｐゴシック" panose="020B0600070205080204" pitchFamily="34" charset="-128"/>
                  <a:ea typeface="ＭＳ Ｐゴシック" panose="020B0600070205080204" pitchFamily="34" charset="-128"/>
                  <a:cs typeface="Arial" panose="020B0604020202020204" pitchFamily="34" charset="0"/>
                </a:rPr>
                <a:t>※</a:t>
              </a:r>
              <a:r>
                <a:rPr kumimoji="0" lang="ja-JP" altLang="en-US" sz="1200" b="1" dirty="0">
                  <a:latin typeface="ＭＳ Ｐゴシック" panose="020B0600070205080204" pitchFamily="34" charset="-128"/>
                  <a:ea typeface="ＭＳ Ｐゴシック" panose="020B0600070205080204" pitchFamily="34" charset="-128"/>
                  <a:cs typeface="Arial" panose="020B0604020202020204" pitchFamily="34" charset="0"/>
                </a:rPr>
                <a:t>グループ企業</a:t>
              </a:r>
              <a:r>
                <a:rPr kumimoji="0" lang="en-US" altLang="ja-JP" sz="1200" b="1" dirty="0">
                  <a:latin typeface="ＭＳ Ｐゴシック" panose="020B0600070205080204" pitchFamily="34" charset="-128"/>
                  <a:ea typeface="ＭＳ Ｐゴシック" panose="020B0600070205080204" pitchFamily="34" charset="-128"/>
                  <a:cs typeface="Arial" panose="020B0604020202020204" pitchFamily="34" charset="0"/>
                </a:rPr>
                <a:t>(</a:t>
              </a:r>
              <a:r>
                <a:rPr kumimoji="0" lang="ja-JP" altLang="en-US" sz="1200" b="1" dirty="0">
                  <a:latin typeface="ＭＳ Ｐゴシック" panose="020B0600070205080204" pitchFamily="34" charset="-128"/>
                  <a:ea typeface="ＭＳ Ｐゴシック" panose="020B0600070205080204" pitchFamily="34" charset="-128"/>
                  <a:cs typeface="Arial" panose="020B0604020202020204" pitchFamily="34" charset="0"/>
                </a:rPr>
                <a:t>委託事業事務処理マニュアル３ページに記載のグループ企業をいう。</a:t>
              </a:r>
              <a:r>
                <a:rPr kumimoji="0" lang="en-US" altLang="ja-JP" sz="1200" b="1" dirty="0">
                  <a:latin typeface="ＭＳ Ｐゴシック" panose="020B0600070205080204" pitchFamily="34" charset="-128"/>
                  <a:ea typeface="ＭＳ Ｐゴシック" panose="020B0600070205080204" pitchFamily="34" charset="-128"/>
                  <a:cs typeface="Arial" panose="020B0604020202020204" pitchFamily="34" charset="0"/>
                </a:rPr>
                <a:t>)</a:t>
              </a:r>
              <a:r>
                <a:rPr kumimoji="0" lang="ja-JP" altLang="en-US" sz="1200" b="1" dirty="0">
                  <a:latin typeface="ＭＳ Ｐゴシック" panose="020B0600070205080204" pitchFamily="34" charset="-128"/>
                  <a:ea typeface="ＭＳ Ｐゴシック" panose="020B0600070205080204" pitchFamily="34" charset="-128"/>
                  <a:cs typeface="Arial" panose="020B0604020202020204" pitchFamily="34" charset="0"/>
                </a:rPr>
                <a:t>との取引であることのみを選定理由とする再委託（再々委託及びそれ以下の委託を含む）は認めない。</a:t>
              </a:r>
            </a:p>
          </p:txBody>
        </p:sp>
        <p:sp>
          <p:nvSpPr>
            <p:cNvPr id="14362" name="Rectangle 5">
              <a:extLst>
                <a:ext uri="{FF2B5EF4-FFF2-40B4-BE49-F238E27FC236}">
                  <a16:creationId xmlns:a16="http://schemas.microsoft.com/office/drawing/2014/main" id="{B9FDC588-3E52-DE3D-B113-33B2135BC4C5}"/>
                </a:ext>
              </a:extLst>
            </p:cNvPr>
            <p:cNvSpPr>
              <a:spLocks noChangeArrowheads="1"/>
            </p:cNvSpPr>
            <p:nvPr/>
          </p:nvSpPr>
          <p:spPr bwMode="auto">
            <a:xfrm>
              <a:off x="501650" y="770354"/>
              <a:ext cx="713267" cy="1010656"/>
            </a:xfrm>
            <a:prstGeom prst="rect">
              <a:avLst/>
            </a:prstGeom>
            <a:solidFill>
              <a:schemeClr val="bg1"/>
            </a:solidFill>
            <a:ln w="6350" algn="ctr">
              <a:solidFill>
                <a:schemeClr val="tx1"/>
              </a:solidFill>
              <a:miter lim="800000"/>
              <a:headEnd/>
              <a:tailEnd type="none" w="lg" len="lg"/>
            </a:ln>
          </p:spPr>
          <p:txBody>
            <a:bodyPr lIns="90000" tIns="46800" rIns="90000" bIns="46800" anchor="ctr"/>
            <a:lstStyle>
              <a:lvl1pPr>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pPr eaLnBrk="1" hangingPunct="1">
                <a:buFont typeface="Wingdings" panose="05000000000000000000" pitchFamily="2" charset="2"/>
                <a:buNone/>
              </a:pPr>
              <a:r>
                <a:rPr kumimoji="0" lang="ja-JP" altLang="en-US" dirty="0">
                  <a:latin typeface="ＭＳ Ｐゴシック" panose="020B0600070205080204" pitchFamily="34" charset="-128"/>
                  <a:ea typeface="ＭＳ Ｐゴシック" panose="020B0600070205080204" pitchFamily="34" charset="-128"/>
                  <a:cs typeface="Arial" panose="020B0604020202020204" pitchFamily="34" charset="0"/>
                </a:rPr>
                <a:t>記述内容</a:t>
              </a:r>
            </a:p>
          </p:txBody>
        </p:sp>
      </p:grpSp>
      <p:sp>
        <p:nvSpPr>
          <p:cNvPr id="7" name="Rectangle 3">
            <a:extLst>
              <a:ext uri="{FF2B5EF4-FFF2-40B4-BE49-F238E27FC236}">
                <a16:creationId xmlns:a16="http://schemas.microsoft.com/office/drawing/2014/main" id="{6DA3C8F5-8380-0221-FFDE-E054C5185E20}"/>
              </a:ext>
            </a:extLst>
          </p:cNvPr>
          <p:cNvSpPr>
            <a:spLocks noGrp="1" noChangeArrowheads="1"/>
          </p:cNvSpPr>
          <p:nvPr>
            <p:ph type="title"/>
          </p:nvPr>
        </p:nvSpPr>
        <p:spPr>
          <a:xfrm>
            <a:off x="1495425" y="319088"/>
            <a:ext cx="8915400" cy="501650"/>
          </a:xfrm>
        </p:spPr>
        <p:txBody>
          <a:bodyPr rtlCol="0" anchor="t">
            <a:normAutofit/>
          </a:bodyPr>
          <a:lstStyle/>
          <a:p>
            <a:pPr defTabSz="742919">
              <a:defRPr/>
            </a:pPr>
            <a:r>
              <a:rPr lang="ja-JP" altLang="en-US" sz="1800" dirty="0">
                <a:latin typeface="ＭＳ Ｐゴシック" panose="020B0600070205080204" pitchFamily="50" charset="-128"/>
                <a:ea typeface="ＭＳ Ｐゴシック" panose="020B0600070205080204" pitchFamily="50" charset="-128"/>
              </a:rPr>
              <a:t>４．実施体制</a:t>
            </a:r>
          </a:p>
        </p:txBody>
      </p:sp>
      <p:sp>
        <p:nvSpPr>
          <p:cNvPr id="8" name="Rectangle 5">
            <a:extLst>
              <a:ext uri="{FF2B5EF4-FFF2-40B4-BE49-F238E27FC236}">
                <a16:creationId xmlns:a16="http://schemas.microsoft.com/office/drawing/2014/main" id="{7705BF2F-5638-9C8F-29D9-79682B7B6790}"/>
              </a:ext>
            </a:extLst>
          </p:cNvPr>
          <p:cNvSpPr>
            <a:spLocks noChangeArrowheads="1"/>
          </p:cNvSpPr>
          <p:nvPr/>
        </p:nvSpPr>
        <p:spPr bwMode="auto">
          <a:xfrm>
            <a:off x="1611941" y="2442104"/>
            <a:ext cx="3600450" cy="1150938"/>
          </a:xfrm>
          <a:prstGeom prst="rect">
            <a:avLst/>
          </a:prstGeom>
          <a:solidFill>
            <a:schemeClr val="bg1"/>
          </a:solidFill>
          <a:ln>
            <a:noFill/>
          </a:ln>
          <a:extLst>
            <a:ext uri="{91240B29-F687-4F45-9708-019B960494DF}">
              <a14:hiddenLine xmlns:a14="http://schemas.microsoft.com/office/drawing/2010/main" w="6350" algn="ctr">
                <a:solidFill>
                  <a:srgbClr val="000000"/>
                </a:solidFill>
                <a:miter lim="800000"/>
                <a:headEnd/>
                <a:tailEnd type="none" w="lg" len="lg"/>
              </a14:hiddenLine>
            </a:ext>
          </a:extLst>
        </p:spPr>
        <p:txBody>
          <a:bodyPr lIns="0" tIns="0" rIns="0" bIns="0"/>
          <a:lstStyle>
            <a:lvl1pPr>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pPr eaLnBrk="1" hangingPunct="1">
              <a:buFont typeface="Wingdings" panose="05000000000000000000" pitchFamily="2" charset="2"/>
              <a:buNone/>
            </a:pPr>
            <a:r>
              <a:rPr kumimoji="0" lang="ja-JP" altLang="en-US" sz="1400" dirty="0">
                <a:latin typeface="ＭＳ Ｐゴシック" panose="020B0600070205080204" pitchFamily="34" charset="-128"/>
                <a:ea typeface="ＭＳ Ｐゴシック" panose="020B0600070205080204" pitchFamily="34" charset="-128"/>
                <a:cs typeface="Arial" panose="020B0604020202020204" pitchFamily="34" charset="0"/>
              </a:rPr>
              <a:t>・役割分担</a:t>
            </a:r>
            <a:endParaRPr kumimoji="0" lang="en-US" altLang="ja-JP" sz="1400" dirty="0">
              <a:latin typeface="ＭＳ Ｐゴシック" panose="020B0600070205080204" pitchFamily="34" charset="-128"/>
              <a:ea typeface="ＭＳ Ｐゴシック" panose="020B0600070205080204" pitchFamily="34" charset="-128"/>
              <a:cs typeface="Arial" panose="020B0604020202020204" pitchFamily="34" charset="0"/>
            </a:endParaRPr>
          </a:p>
          <a:p>
            <a:pPr eaLnBrk="1" hangingPunct="1">
              <a:buFont typeface="Wingdings" panose="05000000000000000000" pitchFamily="2" charset="2"/>
              <a:buNone/>
            </a:pPr>
            <a:r>
              <a:rPr kumimoji="0" lang="ja-JP" altLang="en-US" sz="1400" dirty="0">
                <a:latin typeface="ＭＳ Ｐゴシック" panose="020B0600070205080204" pitchFamily="34" charset="-128"/>
                <a:ea typeface="ＭＳ Ｐゴシック" panose="020B0600070205080204" pitchFamily="34" charset="-128"/>
                <a:cs typeface="Arial" panose="020B0604020202020204" pitchFamily="34" charset="0"/>
              </a:rPr>
              <a:t>　ー　役割</a:t>
            </a:r>
            <a:endParaRPr kumimoji="0" lang="en-US" altLang="ja-JP" sz="1400" dirty="0">
              <a:latin typeface="ＭＳ Ｐゴシック" panose="020B0600070205080204" pitchFamily="34" charset="-128"/>
              <a:ea typeface="ＭＳ Ｐゴシック" panose="020B0600070205080204" pitchFamily="34" charset="-128"/>
              <a:cs typeface="Arial" panose="020B0604020202020204" pitchFamily="34" charset="0"/>
            </a:endParaRPr>
          </a:p>
          <a:p>
            <a:pPr eaLnBrk="1" hangingPunct="1">
              <a:buFont typeface="Wingdings" panose="05000000000000000000" pitchFamily="2" charset="2"/>
              <a:buNone/>
            </a:pPr>
            <a:r>
              <a:rPr kumimoji="0" lang="ja-JP" altLang="en-US" sz="1400" dirty="0">
                <a:latin typeface="ＭＳ Ｐゴシック" panose="020B0600070205080204" pitchFamily="34" charset="-128"/>
                <a:ea typeface="ＭＳ Ｐゴシック" panose="020B0600070205080204" pitchFamily="34" charset="-128"/>
                <a:cs typeface="Arial" panose="020B0604020202020204" pitchFamily="34" charset="0"/>
              </a:rPr>
              <a:t>　ー　担当者数</a:t>
            </a:r>
            <a:endParaRPr kumimoji="0" lang="en-US" altLang="ja-JP" sz="1400" dirty="0">
              <a:latin typeface="ＭＳ Ｐゴシック" panose="020B0600070205080204" pitchFamily="34" charset="-128"/>
              <a:ea typeface="ＭＳ Ｐゴシック" panose="020B0600070205080204" pitchFamily="34" charset="-128"/>
              <a:cs typeface="Arial" panose="020B0604020202020204" pitchFamily="34" charset="0"/>
            </a:endParaRPr>
          </a:p>
          <a:p>
            <a:pPr eaLnBrk="1" hangingPunct="1">
              <a:buFont typeface="Wingdings" panose="05000000000000000000" pitchFamily="2" charset="2"/>
              <a:buNone/>
            </a:pPr>
            <a:r>
              <a:rPr kumimoji="0" lang="ja-JP" altLang="en-US" sz="1400" dirty="0">
                <a:latin typeface="ＭＳ Ｐゴシック" panose="020B0600070205080204" pitchFamily="34" charset="-128"/>
                <a:ea typeface="ＭＳ Ｐゴシック" panose="020B0600070205080204" pitchFamily="34" charset="-128"/>
                <a:cs typeface="Arial" panose="020B0604020202020204" pitchFamily="34" charset="0"/>
              </a:rPr>
              <a:t>　ー　（提案書に別途含める</a:t>
            </a:r>
            <a:endParaRPr kumimoji="0" lang="en-US" altLang="ja-JP" sz="1400" dirty="0">
              <a:latin typeface="ＭＳ Ｐゴシック" panose="020B0600070205080204" pitchFamily="34" charset="-128"/>
              <a:ea typeface="ＭＳ Ｐゴシック" panose="020B0600070205080204" pitchFamily="34" charset="-128"/>
              <a:cs typeface="Arial" panose="020B0604020202020204" pitchFamily="34" charset="0"/>
            </a:endParaRPr>
          </a:p>
          <a:p>
            <a:pPr eaLnBrk="1" hangingPunct="1">
              <a:buFont typeface="Wingdings" panose="05000000000000000000" pitchFamily="2" charset="2"/>
              <a:buNone/>
            </a:pPr>
            <a:r>
              <a:rPr kumimoji="0" lang="ja-JP" altLang="en-US" sz="1400" dirty="0">
                <a:latin typeface="ＭＳ Ｐゴシック" panose="020B0600070205080204" pitchFamily="34" charset="-128"/>
                <a:ea typeface="ＭＳ Ｐゴシック" panose="020B0600070205080204" pitchFamily="34" charset="-128"/>
                <a:cs typeface="Arial" panose="020B0604020202020204" pitchFamily="34" charset="0"/>
              </a:rPr>
              <a:t>　　　 実施担当者の略歴への参照）</a:t>
            </a:r>
            <a:r>
              <a:rPr kumimoji="0" lang="ja-JP" altLang="en-US" sz="1400" dirty="0">
                <a:solidFill>
                  <a:srgbClr val="FF0000"/>
                </a:solidFill>
                <a:latin typeface="ＭＳ Ｐゴシック" panose="020B0600070205080204" pitchFamily="34" charset="-128"/>
                <a:ea typeface="ＭＳ Ｐゴシック" panose="020B0600070205080204" pitchFamily="34" charset="-128"/>
                <a:cs typeface="Arial" panose="020B0604020202020204" pitchFamily="34" charset="0"/>
              </a:rPr>
              <a:t>　</a:t>
            </a:r>
            <a:r>
              <a:rPr kumimoji="0" lang="ja-JP" altLang="en-US" sz="1400" dirty="0">
                <a:latin typeface="ＭＳ Ｐゴシック" panose="020B0600070205080204" pitchFamily="34" charset="-128"/>
                <a:ea typeface="ＭＳ Ｐゴシック" panose="020B0600070205080204" pitchFamily="34" charset="-128"/>
                <a:cs typeface="Arial" panose="020B0604020202020204" pitchFamily="34" charset="0"/>
              </a:rPr>
              <a:t>等</a:t>
            </a:r>
          </a:p>
        </p:txBody>
      </p:sp>
      <p:sp>
        <p:nvSpPr>
          <p:cNvPr id="9" name="Rectangle 5">
            <a:extLst>
              <a:ext uri="{FF2B5EF4-FFF2-40B4-BE49-F238E27FC236}">
                <a16:creationId xmlns:a16="http://schemas.microsoft.com/office/drawing/2014/main" id="{48278F12-1C1B-1BD4-CE83-F2123DC7B00E}"/>
              </a:ext>
            </a:extLst>
          </p:cNvPr>
          <p:cNvSpPr>
            <a:spLocks noChangeArrowheads="1"/>
          </p:cNvSpPr>
          <p:nvPr/>
        </p:nvSpPr>
        <p:spPr bwMode="auto">
          <a:xfrm>
            <a:off x="1611941" y="3566054"/>
            <a:ext cx="3790950" cy="647700"/>
          </a:xfrm>
          <a:prstGeom prst="rect">
            <a:avLst/>
          </a:prstGeom>
          <a:solidFill>
            <a:schemeClr val="bg1"/>
          </a:solidFill>
          <a:ln>
            <a:noFill/>
          </a:ln>
          <a:extLst>
            <a:ext uri="{91240B29-F687-4F45-9708-019B960494DF}">
              <a14:hiddenLine xmlns:a14="http://schemas.microsoft.com/office/drawing/2010/main" w="6350" algn="ctr">
                <a:solidFill>
                  <a:srgbClr val="000000"/>
                </a:solidFill>
                <a:miter lim="800000"/>
                <a:headEnd/>
                <a:tailEnd type="none" w="lg" len="lg"/>
              </a14:hiddenLine>
            </a:ext>
          </a:extLst>
        </p:spPr>
        <p:txBody>
          <a:bodyPr lIns="0" tIns="0" rIns="0" bIns="0"/>
          <a:lstStyle>
            <a:lvl1pPr>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pPr eaLnBrk="1" hangingPunct="1">
              <a:buFont typeface="Wingdings" panose="05000000000000000000" pitchFamily="2" charset="2"/>
              <a:buNone/>
            </a:pPr>
            <a:r>
              <a:rPr kumimoji="0" lang="ja-JP" altLang="en-US" sz="1400">
                <a:latin typeface="ＭＳ Ｐゴシック" panose="020B0600070205080204" pitchFamily="34" charset="-128"/>
                <a:ea typeface="ＭＳ Ｐゴシック" panose="020B0600070205080204" pitchFamily="34" charset="-128"/>
                <a:cs typeface="Arial" panose="020B0604020202020204" pitchFamily="34" charset="0"/>
              </a:rPr>
              <a:t>・事業実施体制</a:t>
            </a:r>
            <a:endParaRPr kumimoji="0" lang="en-US" altLang="ja-JP" sz="1400">
              <a:latin typeface="ＭＳ Ｐゴシック" panose="020B0600070205080204" pitchFamily="34" charset="-128"/>
              <a:ea typeface="ＭＳ Ｐゴシック" panose="020B0600070205080204" pitchFamily="34" charset="-128"/>
              <a:cs typeface="Arial" panose="020B0604020202020204" pitchFamily="34" charset="0"/>
            </a:endParaRPr>
          </a:p>
          <a:p>
            <a:pPr eaLnBrk="1" hangingPunct="1">
              <a:buFont typeface="Wingdings" panose="05000000000000000000" pitchFamily="2" charset="2"/>
              <a:buNone/>
            </a:pPr>
            <a:r>
              <a:rPr kumimoji="0" lang="ja-JP" altLang="en-US" sz="1400">
                <a:latin typeface="ＭＳ Ｐゴシック" panose="020B0600070205080204" pitchFamily="34" charset="-128"/>
                <a:ea typeface="ＭＳ Ｐゴシック" panose="020B0600070205080204" pitchFamily="34" charset="-128"/>
                <a:cs typeface="Arial" panose="020B0604020202020204" pitchFamily="34" charset="0"/>
              </a:rPr>
              <a:t>・経営基盤</a:t>
            </a:r>
            <a:endParaRPr kumimoji="0" lang="en-US" altLang="ja-JP" sz="1400">
              <a:latin typeface="ＭＳ Ｐゴシック" panose="020B0600070205080204" pitchFamily="34" charset="-128"/>
              <a:ea typeface="ＭＳ Ｐゴシック" panose="020B0600070205080204" pitchFamily="34" charset="-128"/>
              <a:cs typeface="Arial" panose="020B0604020202020204" pitchFamily="34" charset="0"/>
            </a:endParaRPr>
          </a:p>
          <a:p>
            <a:pPr eaLnBrk="1" hangingPunct="1">
              <a:buFont typeface="Wingdings" panose="05000000000000000000" pitchFamily="2" charset="2"/>
              <a:buNone/>
            </a:pPr>
            <a:r>
              <a:rPr kumimoji="0" lang="ja-JP" altLang="en-US" sz="1400">
                <a:latin typeface="ＭＳ Ｐゴシック" panose="020B0600070205080204" pitchFamily="34" charset="-128"/>
                <a:ea typeface="ＭＳ Ｐゴシック" panose="020B0600070205080204" pitchFamily="34" charset="-128"/>
                <a:cs typeface="Arial" panose="020B0604020202020204" pitchFamily="34" charset="0"/>
              </a:rPr>
              <a:t>　ー　資金・整備の状況　等</a:t>
            </a:r>
            <a:endParaRPr kumimoji="0" lang="en-US" altLang="ja-JP" sz="1400">
              <a:latin typeface="ＭＳ Ｐゴシック" panose="020B0600070205080204" pitchFamily="34" charset="-128"/>
              <a:ea typeface="ＭＳ Ｐゴシック" panose="020B0600070205080204" pitchFamily="34" charset="-128"/>
              <a:cs typeface="Arial" panose="020B0604020202020204" pitchFamily="34" charset="0"/>
            </a:endParaRPr>
          </a:p>
        </p:txBody>
      </p:sp>
      <p:grpSp>
        <p:nvGrpSpPr>
          <p:cNvPr id="10" name="グループ化 4">
            <a:extLst>
              <a:ext uri="{FF2B5EF4-FFF2-40B4-BE49-F238E27FC236}">
                <a16:creationId xmlns:a16="http://schemas.microsoft.com/office/drawing/2014/main" id="{F13A52D7-26B4-2B26-EADA-0466194A66A4}"/>
              </a:ext>
            </a:extLst>
          </p:cNvPr>
          <p:cNvGrpSpPr>
            <a:grpSpLocks/>
          </p:cNvGrpSpPr>
          <p:nvPr/>
        </p:nvGrpSpPr>
        <p:grpSpPr bwMode="auto">
          <a:xfrm>
            <a:off x="1502405" y="4436004"/>
            <a:ext cx="3724275" cy="2114550"/>
            <a:chOff x="56456" y="4581525"/>
            <a:chExt cx="3724275" cy="2114550"/>
          </a:xfrm>
        </p:grpSpPr>
        <p:sp>
          <p:nvSpPr>
            <p:cNvPr id="11" name="Rectangle 5">
              <a:extLst>
                <a:ext uri="{FF2B5EF4-FFF2-40B4-BE49-F238E27FC236}">
                  <a16:creationId xmlns:a16="http://schemas.microsoft.com/office/drawing/2014/main" id="{9FBEF8F9-98AE-A148-740C-39422A604632}"/>
                </a:ext>
              </a:extLst>
            </p:cNvPr>
            <p:cNvSpPr>
              <a:spLocks noChangeArrowheads="1"/>
            </p:cNvSpPr>
            <p:nvPr/>
          </p:nvSpPr>
          <p:spPr bwMode="auto">
            <a:xfrm>
              <a:off x="1352739" y="4581525"/>
              <a:ext cx="1111219" cy="531419"/>
            </a:xfrm>
            <a:prstGeom prst="rect">
              <a:avLst/>
            </a:prstGeom>
            <a:solidFill>
              <a:schemeClr val="bg1"/>
            </a:solidFill>
            <a:ln w="12700" algn="ctr">
              <a:solidFill>
                <a:schemeClr val="tx1"/>
              </a:solidFill>
              <a:miter lim="800000"/>
              <a:headEnd/>
              <a:tailEnd type="none" w="lg" len="lg"/>
            </a:ln>
          </p:spPr>
          <p:txBody>
            <a:bodyPr lIns="72000" tIns="0" rIns="0" bIns="0" anchor="ctr"/>
            <a:lstStyle>
              <a:lvl1pPr>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pPr eaLnBrk="1" hangingPunct="1">
                <a:buFont typeface="Wingdings" panose="05000000000000000000" pitchFamily="2" charset="2"/>
                <a:buNone/>
              </a:pPr>
              <a:r>
                <a:rPr kumimoji="0" lang="en-US" altLang="ja-JP" sz="1100" b="1">
                  <a:latin typeface="ＭＳ Ｐゴシック" panose="020B0600070205080204" pitchFamily="34" charset="-128"/>
                  <a:ea typeface="ＭＳ Ｐゴシック" panose="020B0600070205080204" pitchFamily="34" charset="-128"/>
                  <a:cs typeface="Arial" panose="020B0604020202020204" pitchFamily="34" charset="0"/>
                </a:rPr>
                <a:t>XXX</a:t>
              </a:r>
              <a:r>
                <a:rPr kumimoji="0" lang="ja-JP" altLang="en-US" sz="1100" b="1">
                  <a:latin typeface="ＭＳ Ｐゴシック" panose="020B0600070205080204" pitchFamily="34" charset="-128"/>
                  <a:ea typeface="ＭＳ Ｐゴシック" panose="020B0600070205080204" pitchFamily="34" charset="-128"/>
                  <a:cs typeface="Arial" panose="020B0604020202020204" pitchFamily="34" charset="0"/>
                </a:rPr>
                <a:t>リーダー</a:t>
              </a:r>
              <a:endParaRPr kumimoji="0" lang="en-US" altLang="ja-JP" sz="1100" b="1">
                <a:latin typeface="ＭＳ Ｐゴシック" panose="020B0600070205080204" pitchFamily="34" charset="-128"/>
                <a:ea typeface="ＭＳ Ｐゴシック" panose="020B0600070205080204" pitchFamily="34" charset="-128"/>
                <a:cs typeface="Arial" panose="020B0604020202020204" pitchFamily="34" charset="0"/>
              </a:endParaRPr>
            </a:p>
            <a:p>
              <a:pPr eaLnBrk="1" hangingPunct="1">
                <a:buFont typeface="Wingdings" panose="05000000000000000000" pitchFamily="2" charset="2"/>
                <a:buNone/>
              </a:pPr>
              <a:r>
                <a:rPr kumimoji="0" lang="ja-JP" altLang="en-US" sz="1100" b="1">
                  <a:latin typeface="ＭＳ Ｐゴシック" panose="020B0600070205080204" pitchFamily="34" charset="-128"/>
                  <a:ea typeface="ＭＳ Ｐゴシック" panose="020B0600070205080204" pitchFamily="34" charset="-128"/>
                  <a:cs typeface="Arial" panose="020B0604020202020204" pitchFamily="34" charset="0"/>
                </a:rPr>
                <a:t>役職　氏名</a:t>
              </a:r>
            </a:p>
          </p:txBody>
        </p:sp>
        <p:sp>
          <p:nvSpPr>
            <p:cNvPr id="12" name="Rectangle 5">
              <a:extLst>
                <a:ext uri="{FF2B5EF4-FFF2-40B4-BE49-F238E27FC236}">
                  <a16:creationId xmlns:a16="http://schemas.microsoft.com/office/drawing/2014/main" id="{3E52088C-E9E9-8EA5-66FE-3FFC49FF39D4}"/>
                </a:ext>
              </a:extLst>
            </p:cNvPr>
            <p:cNvSpPr>
              <a:spLocks noChangeArrowheads="1"/>
            </p:cNvSpPr>
            <p:nvPr/>
          </p:nvSpPr>
          <p:spPr bwMode="auto">
            <a:xfrm>
              <a:off x="56456" y="5328118"/>
              <a:ext cx="1111219" cy="648060"/>
            </a:xfrm>
            <a:prstGeom prst="rect">
              <a:avLst/>
            </a:prstGeom>
            <a:solidFill>
              <a:schemeClr val="bg1"/>
            </a:solidFill>
            <a:ln w="12700" algn="ctr">
              <a:solidFill>
                <a:schemeClr val="tx1"/>
              </a:solidFill>
              <a:miter lim="800000"/>
              <a:headEnd/>
              <a:tailEnd type="none" w="lg" len="lg"/>
            </a:ln>
          </p:spPr>
          <p:txBody>
            <a:bodyPr lIns="72000" tIns="0" rIns="0" bIns="0" anchor="ctr"/>
            <a:lstStyle>
              <a:lvl1pPr>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pPr eaLnBrk="1" hangingPunct="1">
                <a:buFont typeface="Wingdings" panose="05000000000000000000" pitchFamily="2" charset="2"/>
                <a:buNone/>
              </a:pPr>
              <a:r>
                <a:rPr kumimoji="0" lang="en-US" altLang="ja-JP" sz="1100" b="1">
                  <a:latin typeface="ＭＳ Ｐゴシック" panose="020B0600070205080204" pitchFamily="34" charset="-128"/>
                  <a:ea typeface="ＭＳ Ｐゴシック" panose="020B0600070205080204" pitchFamily="34" charset="-128"/>
                  <a:cs typeface="Arial" panose="020B0604020202020204" pitchFamily="34" charset="0"/>
                </a:rPr>
                <a:t>XXX</a:t>
              </a:r>
              <a:r>
                <a:rPr kumimoji="0" lang="ja-JP" altLang="en-US" sz="1100" b="1">
                  <a:latin typeface="ＭＳ Ｐゴシック" panose="020B0600070205080204" pitchFamily="34" charset="-128"/>
                  <a:ea typeface="ＭＳ Ｐゴシック" panose="020B0600070205080204" pitchFamily="34" charset="-128"/>
                  <a:cs typeface="Arial" panose="020B0604020202020204" pitchFamily="34" charset="0"/>
                </a:rPr>
                <a:t>担当チーム</a:t>
              </a:r>
              <a:endParaRPr kumimoji="0" lang="en-US" altLang="ja-JP" sz="1100" b="1">
                <a:latin typeface="ＭＳ Ｐゴシック" panose="020B0600070205080204" pitchFamily="34" charset="-128"/>
                <a:ea typeface="ＭＳ Ｐゴシック" panose="020B0600070205080204" pitchFamily="34" charset="-128"/>
                <a:cs typeface="Arial" panose="020B0604020202020204" pitchFamily="34" charset="0"/>
              </a:endParaRPr>
            </a:p>
            <a:p>
              <a:pPr eaLnBrk="1" hangingPunct="1">
                <a:buFont typeface="Wingdings" panose="05000000000000000000" pitchFamily="2" charset="2"/>
                <a:buNone/>
              </a:pPr>
              <a:r>
                <a:rPr kumimoji="0" lang="ja-JP" altLang="en-US" sz="1100" b="1">
                  <a:latin typeface="ＭＳ Ｐゴシック" panose="020B0600070205080204" pitchFamily="34" charset="-128"/>
                  <a:ea typeface="ＭＳ Ｐゴシック" panose="020B0600070205080204" pitchFamily="34" charset="-128"/>
                  <a:cs typeface="Arial" panose="020B0604020202020204" pitchFamily="34" charset="0"/>
                </a:rPr>
                <a:t>役職　氏名</a:t>
              </a:r>
              <a:endParaRPr kumimoji="0" lang="en-US" altLang="ja-JP" sz="1100" b="1">
                <a:latin typeface="ＭＳ Ｐゴシック" panose="020B0600070205080204" pitchFamily="34" charset="-128"/>
                <a:ea typeface="ＭＳ Ｐゴシック" panose="020B0600070205080204" pitchFamily="34" charset="-128"/>
                <a:cs typeface="Arial" panose="020B0604020202020204" pitchFamily="34" charset="0"/>
              </a:endParaRPr>
            </a:p>
            <a:p>
              <a:pPr eaLnBrk="1" hangingPunct="1">
                <a:buFont typeface="Wingdings" panose="05000000000000000000" pitchFamily="2" charset="2"/>
                <a:buNone/>
              </a:pPr>
              <a:r>
                <a:rPr kumimoji="0" lang="en-US" altLang="ja-JP" sz="1100" b="1">
                  <a:latin typeface="ＭＳ Ｐゴシック" panose="020B0600070205080204" pitchFamily="34" charset="-128"/>
                  <a:ea typeface="ＭＳ Ｐゴシック" panose="020B0600070205080204" pitchFamily="34" charset="-128"/>
                  <a:cs typeface="Arial" panose="020B0604020202020204" pitchFamily="34" charset="0"/>
                </a:rPr>
                <a:t>XXX</a:t>
              </a:r>
              <a:r>
                <a:rPr kumimoji="0" lang="ja-JP" altLang="en-US" sz="1100" b="1">
                  <a:latin typeface="ＭＳ Ｐゴシック" panose="020B0600070205080204" pitchFamily="34" charset="-128"/>
                  <a:ea typeface="ＭＳ Ｐゴシック" panose="020B0600070205080204" pitchFamily="34" charset="-128"/>
                  <a:cs typeface="Arial" panose="020B0604020202020204" pitchFamily="34" charset="0"/>
                </a:rPr>
                <a:t>　</a:t>
              </a:r>
              <a:r>
                <a:rPr kumimoji="0" lang="en-US" altLang="ja-JP" sz="1100" b="1">
                  <a:latin typeface="ＭＳ Ｐゴシック" panose="020B0600070205080204" pitchFamily="34" charset="-128"/>
                  <a:ea typeface="ＭＳ Ｐゴシック" panose="020B0600070205080204" pitchFamily="34" charset="-128"/>
                  <a:cs typeface="Arial" panose="020B0604020202020204" pitchFamily="34" charset="0"/>
                </a:rPr>
                <a:t>XXX</a:t>
              </a:r>
              <a:endParaRPr kumimoji="0" lang="ja-JP" altLang="en-US" sz="1100" b="1">
                <a:latin typeface="ＭＳ Ｐゴシック" panose="020B0600070205080204" pitchFamily="34" charset="-128"/>
                <a:ea typeface="ＭＳ Ｐゴシック" panose="020B0600070205080204" pitchFamily="34" charset="-128"/>
                <a:cs typeface="Arial" panose="020B0604020202020204" pitchFamily="34" charset="0"/>
              </a:endParaRPr>
            </a:p>
          </p:txBody>
        </p:sp>
        <p:sp>
          <p:nvSpPr>
            <p:cNvPr id="13" name="Rectangle 5">
              <a:extLst>
                <a:ext uri="{FF2B5EF4-FFF2-40B4-BE49-F238E27FC236}">
                  <a16:creationId xmlns:a16="http://schemas.microsoft.com/office/drawing/2014/main" id="{641BE8C4-930E-3953-97D5-30605FF22653}"/>
                </a:ext>
              </a:extLst>
            </p:cNvPr>
            <p:cNvSpPr>
              <a:spLocks noChangeArrowheads="1"/>
            </p:cNvSpPr>
            <p:nvPr/>
          </p:nvSpPr>
          <p:spPr bwMode="auto">
            <a:xfrm>
              <a:off x="1352739" y="5328118"/>
              <a:ext cx="1111219" cy="648060"/>
            </a:xfrm>
            <a:prstGeom prst="rect">
              <a:avLst/>
            </a:prstGeom>
            <a:solidFill>
              <a:schemeClr val="bg1"/>
            </a:solidFill>
            <a:ln w="12700" algn="ctr">
              <a:solidFill>
                <a:schemeClr val="tx1"/>
              </a:solidFill>
              <a:miter lim="800000"/>
              <a:headEnd/>
              <a:tailEnd type="none" w="lg" len="lg"/>
            </a:ln>
          </p:spPr>
          <p:txBody>
            <a:bodyPr lIns="72000" tIns="0" rIns="0" bIns="0" anchor="ctr"/>
            <a:lstStyle>
              <a:lvl1pPr>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pPr eaLnBrk="1" hangingPunct="1">
                <a:buFont typeface="Wingdings" panose="05000000000000000000" pitchFamily="2" charset="2"/>
                <a:buNone/>
              </a:pPr>
              <a:r>
                <a:rPr kumimoji="0" lang="en-US" altLang="ja-JP" sz="1100" b="1">
                  <a:latin typeface="ＭＳ Ｐゴシック" panose="020B0600070205080204" pitchFamily="34" charset="-128"/>
                  <a:ea typeface="ＭＳ Ｐゴシック" panose="020B0600070205080204" pitchFamily="34" charset="-128"/>
                  <a:cs typeface="Arial" panose="020B0604020202020204" pitchFamily="34" charset="0"/>
                </a:rPr>
                <a:t>XXX</a:t>
              </a:r>
              <a:r>
                <a:rPr kumimoji="0" lang="ja-JP" altLang="en-US" sz="1100" b="1">
                  <a:latin typeface="ＭＳ Ｐゴシック" panose="020B0600070205080204" pitchFamily="34" charset="-128"/>
                  <a:ea typeface="ＭＳ Ｐゴシック" panose="020B0600070205080204" pitchFamily="34" charset="-128"/>
                  <a:cs typeface="Arial" panose="020B0604020202020204" pitchFamily="34" charset="0"/>
                </a:rPr>
                <a:t>担当チーム</a:t>
              </a:r>
              <a:endParaRPr kumimoji="0" lang="en-US" altLang="ja-JP" sz="1100" b="1">
                <a:latin typeface="ＭＳ Ｐゴシック" panose="020B0600070205080204" pitchFamily="34" charset="-128"/>
                <a:ea typeface="ＭＳ Ｐゴシック" panose="020B0600070205080204" pitchFamily="34" charset="-128"/>
                <a:cs typeface="Arial" panose="020B0604020202020204" pitchFamily="34" charset="0"/>
              </a:endParaRPr>
            </a:p>
            <a:p>
              <a:pPr eaLnBrk="1" hangingPunct="1">
                <a:buFont typeface="Wingdings" panose="05000000000000000000" pitchFamily="2" charset="2"/>
                <a:buNone/>
              </a:pPr>
              <a:r>
                <a:rPr kumimoji="0" lang="ja-JP" altLang="en-US" sz="1100" b="1">
                  <a:latin typeface="ＭＳ Ｐゴシック" panose="020B0600070205080204" pitchFamily="34" charset="-128"/>
                  <a:ea typeface="ＭＳ Ｐゴシック" panose="020B0600070205080204" pitchFamily="34" charset="-128"/>
                  <a:cs typeface="Arial" panose="020B0604020202020204" pitchFamily="34" charset="0"/>
                </a:rPr>
                <a:t>役職　氏名</a:t>
              </a:r>
              <a:endParaRPr kumimoji="0" lang="en-US" altLang="ja-JP" sz="1100" b="1">
                <a:latin typeface="ＭＳ Ｐゴシック" panose="020B0600070205080204" pitchFamily="34" charset="-128"/>
                <a:ea typeface="ＭＳ Ｐゴシック" panose="020B0600070205080204" pitchFamily="34" charset="-128"/>
                <a:cs typeface="Arial" panose="020B0604020202020204" pitchFamily="34" charset="0"/>
              </a:endParaRPr>
            </a:p>
            <a:p>
              <a:pPr eaLnBrk="1" hangingPunct="1">
                <a:buFont typeface="Wingdings" panose="05000000000000000000" pitchFamily="2" charset="2"/>
                <a:buNone/>
              </a:pPr>
              <a:r>
                <a:rPr kumimoji="0" lang="en-US" altLang="ja-JP" sz="1100" b="1">
                  <a:latin typeface="ＭＳ Ｐゴシック" panose="020B0600070205080204" pitchFamily="34" charset="-128"/>
                  <a:ea typeface="ＭＳ Ｐゴシック" panose="020B0600070205080204" pitchFamily="34" charset="-128"/>
                  <a:cs typeface="Arial" panose="020B0604020202020204" pitchFamily="34" charset="0"/>
                </a:rPr>
                <a:t>XXX</a:t>
              </a:r>
              <a:r>
                <a:rPr kumimoji="0" lang="ja-JP" altLang="en-US" sz="1100" b="1">
                  <a:latin typeface="ＭＳ Ｐゴシック" panose="020B0600070205080204" pitchFamily="34" charset="-128"/>
                  <a:ea typeface="ＭＳ Ｐゴシック" panose="020B0600070205080204" pitchFamily="34" charset="-128"/>
                  <a:cs typeface="Arial" panose="020B0604020202020204" pitchFamily="34" charset="0"/>
                </a:rPr>
                <a:t>　</a:t>
              </a:r>
              <a:r>
                <a:rPr kumimoji="0" lang="en-US" altLang="ja-JP" sz="1100" b="1">
                  <a:latin typeface="ＭＳ Ｐゴシック" panose="020B0600070205080204" pitchFamily="34" charset="-128"/>
                  <a:ea typeface="ＭＳ Ｐゴシック" panose="020B0600070205080204" pitchFamily="34" charset="-128"/>
                  <a:cs typeface="Arial" panose="020B0604020202020204" pitchFamily="34" charset="0"/>
                </a:rPr>
                <a:t>XXX</a:t>
              </a:r>
              <a:endParaRPr kumimoji="0" lang="ja-JP" altLang="en-US" sz="1100" b="1">
                <a:latin typeface="ＭＳ Ｐゴシック" panose="020B0600070205080204" pitchFamily="34" charset="-128"/>
                <a:ea typeface="ＭＳ Ｐゴシック" panose="020B0600070205080204" pitchFamily="34" charset="-128"/>
                <a:cs typeface="Arial" panose="020B0604020202020204" pitchFamily="34" charset="0"/>
              </a:endParaRPr>
            </a:p>
          </p:txBody>
        </p:sp>
        <p:sp>
          <p:nvSpPr>
            <p:cNvPr id="14" name="Rectangle 5">
              <a:extLst>
                <a:ext uri="{FF2B5EF4-FFF2-40B4-BE49-F238E27FC236}">
                  <a16:creationId xmlns:a16="http://schemas.microsoft.com/office/drawing/2014/main" id="{FDD9DBD9-A413-DD38-9F68-F30C74EE307F}"/>
                </a:ext>
              </a:extLst>
            </p:cNvPr>
            <p:cNvSpPr>
              <a:spLocks noChangeArrowheads="1"/>
            </p:cNvSpPr>
            <p:nvPr/>
          </p:nvSpPr>
          <p:spPr bwMode="auto">
            <a:xfrm>
              <a:off x="2649021" y="5329958"/>
              <a:ext cx="1111219" cy="648060"/>
            </a:xfrm>
            <a:prstGeom prst="rect">
              <a:avLst/>
            </a:prstGeom>
            <a:solidFill>
              <a:schemeClr val="bg1"/>
            </a:solidFill>
            <a:ln w="12700" algn="ctr">
              <a:solidFill>
                <a:schemeClr val="tx1"/>
              </a:solidFill>
              <a:miter lim="800000"/>
              <a:headEnd/>
              <a:tailEnd type="none" w="lg" len="lg"/>
            </a:ln>
          </p:spPr>
          <p:txBody>
            <a:bodyPr lIns="72000" tIns="0" rIns="0" bIns="0" anchor="ctr"/>
            <a:lstStyle>
              <a:lvl1pPr>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pPr eaLnBrk="1" hangingPunct="1">
                <a:buFont typeface="Wingdings" panose="05000000000000000000" pitchFamily="2" charset="2"/>
                <a:buNone/>
              </a:pPr>
              <a:r>
                <a:rPr kumimoji="0" lang="en-US" altLang="ja-JP" sz="1100" b="1">
                  <a:latin typeface="ＭＳ Ｐゴシック" panose="020B0600070205080204" pitchFamily="34" charset="-128"/>
                  <a:ea typeface="ＭＳ Ｐゴシック" panose="020B0600070205080204" pitchFamily="34" charset="-128"/>
                  <a:cs typeface="Arial" panose="020B0604020202020204" pitchFamily="34" charset="0"/>
                </a:rPr>
                <a:t>XXX</a:t>
              </a:r>
              <a:r>
                <a:rPr kumimoji="0" lang="ja-JP" altLang="en-US" sz="1100" b="1">
                  <a:latin typeface="ＭＳ Ｐゴシック" panose="020B0600070205080204" pitchFamily="34" charset="-128"/>
                  <a:ea typeface="ＭＳ Ｐゴシック" panose="020B0600070205080204" pitchFamily="34" charset="-128"/>
                  <a:cs typeface="Arial" panose="020B0604020202020204" pitchFamily="34" charset="0"/>
                </a:rPr>
                <a:t>担当チーム</a:t>
              </a:r>
              <a:endParaRPr kumimoji="0" lang="en-US" altLang="ja-JP" sz="1100" b="1">
                <a:latin typeface="ＭＳ Ｐゴシック" panose="020B0600070205080204" pitchFamily="34" charset="-128"/>
                <a:ea typeface="ＭＳ Ｐゴシック" panose="020B0600070205080204" pitchFamily="34" charset="-128"/>
                <a:cs typeface="Arial" panose="020B0604020202020204" pitchFamily="34" charset="0"/>
              </a:endParaRPr>
            </a:p>
            <a:p>
              <a:pPr eaLnBrk="1" hangingPunct="1">
                <a:buFont typeface="Wingdings" panose="05000000000000000000" pitchFamily="2" charset="2"/>
                <a:buNone/>
              </a:pPr>
              <a:r>
                <a:rPr kumimoji="0" lang="ja-JP" altLang="en-US" sz="1100" b="1">
                  <a:latin typeface="ＭＳ Ｐゴシック" panose="020B0600070205080204" pitchFamily="34" charset="-128"/>
                  <a:ea typeface="ＭＳ Ｐゴシック" panose="020B0600070205080204" pitchFamily="34" charset="-128"/>
                  <a:cs typeface="Arial" panose="020B0604020202020204" pitchFamily="34" charset="0"/>
                </a:rPr>
                <a:t>役職　氏名</a:t>
              </a:r>
              <a:endParaRPr kumimoji="0" lang="en-US" altLang="ja-JP" sz="1100" b="1">
                <a:latin typeface="ＭＳ Ｐゴシック" panose="020B0600070205080204" pitchFamily="34" charset="-128"/>
                <a:ea typeface="ＭＳ Ｐゴシック" panose="020B0600070205080204" pitchFamily="34" charset="-128"/>
                <a:cs typeface="Arial" panose="020B0604020202020204" pitchFamily="34" charset="0"/>
              </a:endParaRPr>
            </a:p>
            <a:p>
              <a:pPr eaLnBrk="1" hangingPunct="1">
                <a:buFont typeface="Wingdings" panose="05000000000000000000" pitchFamily="2" charset="2"/>
                <a:buNone/>
              </a:pPr>
              <a:r>
                <a:rPr kumimoji="0" lang="en-US" altLang="ja-JP" sz="1100" b="1">
                  <a:latin typeface="ＭＳ Ｐゴシック" panose="020B0600070205080204" pitchFamily="34" charset="-128"/>
                  <a:ea typeface="ＭＳ Ｐゴシック" panose="020B0600070205080204" pitchFamily="34" charset="-128"/>
                  <a:cs typeface="Arial" panose="020B0604020202020204" pitchFamily="34" charset="0"/>
                </a:rPr>
                <a:t>XXX</a:t>
              </a:r>
              <a:r>
                <a:rPr kumimoji="0" lang="ja-JP" altLang="en-US" sz="1100" b="1">
                  <a:latin typeface="ＭＳ Ｐゴシック" panose="020B0600070205080204" pitchFamily="34" charset="-128"/>
                  <a:ea typeface="ＭＳ Ｐゴシック" panose="020B0600070205080204" pitchFamily="34" charset="-128"/>
                  <a:cs typeface="Arial" panose="020B0604020202020204" pitchFamily="34" charset="0"/>
                </a:rPr>
                <a:t>　</a:t>
              </a:r>
              <a:r>
                <a:rPr kumimoji="0" lang="en-US" altLang="ja-JP" sz="1100" b="1">
                  <a:latin typeface="ＭＳ Ｐゴシック" panose="020B0600070205080204" pitchFamily="34" charset="-128"/>
                  <a:ea typeface="ＭＳ Ｐゴシック" panose="020B0600070205080204" pitchFamily="34" charset="-128"/>
                  <a:cs typeface="Arial" panose="020B0604020202020204" pitchFamily="34" charset="0"/>
                </a:rPr>
                <a:t>XXX</a:t>
              </a:r>
              <a:endParaRPr kumimoji="0" lang="ja-JP" altLang="en-US" sz="1100" b="1">
                <a:latin typeface="ＭＳ Ｐゴシック" panose="020B0600070205080204" pitchFamily="34" charset="-128"/>
                <a:ea typeface="ＭＳ Ｐゴシック" panose="020B0600070205080204" pitchFamily="34" charset="-128"/>
                <a:cs typeface="Arial" panose="020B0604020202020204" pitchFamily="34" charset="0"/>
              </a:endParaRPr>
            </a:p>
          </p:txBody>
        </p:sp>
        <p:cxnSp>
          <p:nvCxnSpPr>
            <p:cNvPr id="15" name="直線コネクタ 6">
              <a:extLst>
                <a:ext uri="{FF2B5EF4-FFF2-40B4-BE49-F238E27FC236}">
                  <a16:creationId xmlns:a16="http://schemas.microsoft.com/office/drawing/2014/main" id="{68157AE3-C536-8D2E-5E9C-6646CD7B2B27}"/>
                </a:ext>
              </a:extLst>
            </p:cNvPr>
            <p:cNvCxnSpPr>
              <a:cxnSpLocks noChangeShapeType="1"/>
              <a:stCxn id="12" idx="0"/>
            </p:cNvCxnSpPr>
            <p:nvPr/>
          </p:nvCxnSpPr>
          <p:spPr bwMode="auto">
            <a:xfrm flipV="1">
              <a:off x="612065" y="5184104"/>
              <a:ext cx="0" cy="144013"/>
            </a:xfrm>
            <a:prstGeom prst="line">
              <a:avLst/>
            </a:prstGeom>
            <a:noFill/>
            <a:ln w="12700" algn="ctr">
              <a:solidFill>
                <a:schemeClr val="tx1"/>
              </a:solidFill>
              <a:round/>
              <a:headEnd/>
              <a:tailEnd type="none" w="lg" len="lg"/>
            </a:ln>
            <a:extLst>
              <a:ext uri="{909E8E84-426E-40DD-AFC4-6F175D3DCCD1}">
                <a14:hiddenFill xmlns:a14="http://schemas.microsoft.com/office/drawing/2010/main">
                  <a:noFill/>
                </a14:hiddenFill>
              </a:ext>
            </a:extLst>
          </p:spPr>
        </p:cxnSp>
        <p:cxnSp>
          <p:nvCxnSpPr>
            <p:cNvPr id="16" name="直線コネクタ 24">
              <a:extLst>
                <a:ext uri="{FF2B5EF4-FFF2-40B4-BE49-F238E27FC236}">
                  <a16:creationId xmlns:a16="http://schemas.microsoft.com/office/drawing/2014/main" id="{0A2303AA-513B-5554-FEE7-401EC8514367}"/>
                </a:ext>
              </a:extLst>
            </p:cNvPr>
            <p:cNvCxnSpPr>
              <a:cxnSpLocks noChangeShapeType="1"/>
              <a:stCxn id="13" idx="0"/>
              <a:endCxn id="11" idx="2"/>
            </p:cNvCxnSpPr>
            <p:nvPr/>
          </p:nvCxnSpPr>
          <p:spPr bwMode="auto">
            <a:xfrm flipV="1">
              <a:off x="1908348" y="5112944"/>
              <a:ext cx="0" cy="215173"/>
            </a:xfrm>
            <a:prstGeom prst="line">
              <a:avLst/>
            </a:prstGeom>
            <a:noFill/>
            <a:ln w="12700" algn="ctr">
              <a:solidFill>
                <a:schemeClr val="tx1"/>
              </a:solidFill>
              <a:round/>
              <a:headEnd/>
              <a:tailEnd type="none" w="lg" len="lg"/>
            </a:ln>
            <a:extLst>
              <a:ext uri="{909E8E84-426E-40DD-AFC4-6F175D3DCCD1}">
                <a14:hiddenFill xmlns:a14="http://schemas.microsoft.com/office/drawing/2010/main">
                  <a:noFill/>
                </a14:hiddenFill>
              </a:ext>
            </a:extLst>
          </p:spPr>
        </p:cxnSp>
        <p:cxnSp>
          <p:nvCxnSpPr>
            <p:cNvPr id="17" name="直線コネクタ 27">
              <a:extLst>
                <a:ext uri="{FF2B5EF4-FFF2-40B4-BE49-F238E27FC236}">
                  <a16:creationId xmlns:a16="http://schemas.microsoft.com/office/drawing/2014/main" id="{B51B3DA8-0319-B892-4F1C-A2C31D5349C1}"/>
                </a:ext>
              </a:extLst>
            </p:cNvPr>
            <p:cNvCxnSpPr>
              <a:cxnSpLocks noChangeShapeType="1"/>
              <a:stCxn id="14" idx="0"/>
            </p:cNvCxnSpPr>
            <p:nvPr/>
          </p:nvCxnSpPr>
          <p:spPr bwMode="auto">
            <a:xfrm flipV="1">
              <a:off x="3204630" y="5184104"/>
              <a:ext cx="0" cy="145853"/>
            </a:xfrm>
            <a:prstGeom prst="line">
              <a:avLst/>
            </a:prstGeom>
            <a:noFill/>
            <a:ln w="12700" algn="ctr">
              <a:solidFill>
                <a:schemeClr val="tx1"/>
              </a:solidFill>
              <a:round/>
              <a:headEnd/>
              <a:tailEnd type="none" w="lg" len="lg"/>
            </a:ln>
            <a:extLst>
              <a:ext uri="{909E8E84-426E-40DD-AFC4-6F175D3DCCD1}">
                <a14:hiddenFill xmlns:a14="http://schemas.microsoft.com/office/drawing/2010/main">
                  <a:noFill/>
                </a14:hiddenFill>
              </a:ext>
            </a:extLst>
          </p:spPr>
        </p:cxnSp>
        <p:cxnSp>
          <p:nvCxnSpPr>
            <p:cNvPr id="18" name="直線コネクタ 30">
              <a:extLst>
                <a:ext uri="{FF2B5EF4-FFF2-40B4-BE49-F238E27FC236}">
                  <a16:creationId xmlns:a16="http://schemas.microsoft.com/office/drawing/2014/main" id="{5FB0F5CF-B8D7-772F-37E6-81407083E428}"/>
                </a:ext>
              </a:extLst>
            </p:cNvPr>
            <p:cNvCxnSpPr>
              <a:cxnSpLocks noChangeShapeType="1"/>
            </p:cNvCxnSpPr>
            <p:nvPr/>
          </p:nvCxnSpPr>
          <p:spPr bwMode="auto">
            <a:xfrm flipH="1">
              <a:off x="612065" y="5184104"/>
              <a:ext cx="2592565" cy="0"/>
            </a:xfrm>
            <a:prstGeom prst="line">
              <a:avLst/>
            </a:prstGeom>
            <a:noFill/>
            <a:ln w="12700" algn="ctr">
              <a:solidFill>
                <a:schemeClr val="tx1"/>
              </a:solidFill>
              <a:round/>
              <a:headEnd/>
              <a:tailEnd type="none" w="lg" len="lg"/>
            </a:ln>
            <a:extLst>
              <a:ext uri="{909E8E84-426E-40DD-AFC4-6F175D3DCCD1}">
                <a14:hiddenFill xmlns:a14="http://schemas.microsoft.com/office/drawing/2010/main">
                  <a:noFill/>
                </a14:hiddenFill>
              </a:ext>
            </a:extLst>
          </p:spPr>
        </p:cxnSp>
        <p:sp>
          <p:nvSpPr>
            <p:cNvPr id="19" name="Rectangle 5">
              <a:extLst>
                <a:ext uri="{FF2B5EF4-FFF2-40B4-BE49-F238E27FC236}">
                  <a16:creationId xmlns:a16="http://schemas.microsoft.com/office/drawing/2014/main" id="{B589EFE3-A8E0-D242-829F-62F7B681D1A7}"/>
                </a:ext>
              </a:extLst>
            </p:cNvPr>
            <p:cNvSpPr>
              <a:spLocks noChangeArrowheads="1"/>
            </p:cNvSpPr>
            <p:nvPr/>
          </p:nvSpPr>
          <p:spPr bwMode="auto">
            <a:xfrm>
              <a:off x="1353752" y="6215220"/>
              <a:ext cx="1111219" cy="476663"/>
            </a:xfrm>
            <a:prstGeom prst="rect">
              <a:avLst/>
            </a:prstGeom>
            <a:solidFill>
              <a:schemeClr val="bg1"/>
            </a:solidFill>
            <a:ln w="12700" algn="ctr">
              <a:solidFill>
                <a:schemeClr val="tx1"/>
              </a:solidFill>
              <a:miter lim="800000"/>
              <a:headEnd/>
              <a:tailEnd type="none" w="lg" len="lg"/>
            </a:ln>
          </p:spPr>
          <p:txBody>
            <a:bodyPr lIns="72000" tIns="0" rIns="0" bIns="0" anchor="ctr"/>
            <a:lstStyle>
              <a:lvl1pPr>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pPr eaLnBrk="1" hangingPunct="1">
                <a:buFont typeface="Wingdings" panose="05000000000000000000" pitchFamily="2" charset="2"/>
                <a:buNone/>
              </a:pPr>
              <a:r>
                <a:rPr kumimoji="0" lang="en-US" altLang="ja-JP" sz="1100" b="1">
                  <a:latin typeface="ＭＳ Ｐゴシック" panose="020B0600070205080204" pitchFamily="34" charset="-128"/>
                  <a:ea typeface="ＭＳ Ｐゴシック" panose="020B0600070205080204" pitchFamily="34" charset="-128"/>
                  <a:cs typeface="Arial" panose="020B0604020202020204" pitchFamily="34" charset="0"/>
                </a:rPr>
                <a:t>XXX</a:t>
              </a:r>
              <a:r>
                <a:rPr kumimoji="0" lang="ja-JP" altLang="en-US" sz="1100" b="1">
                  <a:latin typeface="ＭＳ Ｐゴシック" panose="020B0600070205080204" pitchFamily="34" charset="-128"/>
                  <a:ea typeface="ＭＳ Ｐゴシック" panose="020B0600070205080204" pitchFamily="34" charset="-128"/>
                  <a:cs typeface="Arial" panose="020B0604020202020204" pitchFamily="34" charset="0"/>
                </a:rPr>
                <a:t>担当</a:t>
              </a:r>
            </a:p>
          </p:txBody>
        </p:sp>
        <p:sp>
          <p:nvSpPr>
            <p:cNvPr id="20" name="Rectangle 5">
              <a:extLst>
                <a:ext uri="{FF2B5EF4-FFF2-40B4-BE49-F238E27FC236}">
                  <a16:creationId xmlns:a16="http://schemas.microsoft.com/office/drawing/2014/main" id="{214E478C-67FA-9984-8D91-70384FA6FC17}"/>
                </a:ext>
              </a:extLst>
            </p:cNvPr>
            <p:cNvSpPr>
              <a:spLocks noChangeArrowheads="1"/>
            </p:cNvSpPr>
            <p:nvPr/>
          </p:nvSpPr>
          <p:spPr bwMode="auto">
            <a:xfrm>
              <a:off x="2669512" y="6219412"/>
              <a:ext cx="1111219" cy="476663"/>
            </a:xfrm>
            <a:prstGeom prst="rect">
              <a:avLst/>
            </a:prstGeom>
            <a:solidFill>
              <a:schemeClr val="bg1"/>
            </a:solidFill>
            <a:ln w="12700" algn="ctr">
              <a:solidFill>
                <a:schemeClr val="tx1"/>
              </a:solidFill>
              <a:miter lim="800000"/>
              <a:headEnd/>
              <a:tailEnd type="none" w="lg" len="lg"/>
            </a:ln>
          </p:spPr>
          <p:txBody>
            <a:bodyPr lIns="72000" tIns="0" rIns="0" bIns="0" anchor="ctr"/>
            <a:lstStyle>
              <a:lvl1pPr>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pPr eaLnBrk="1" hangingPunct="1">
                <a:buFont typeface="Wingdings" panose="05000000000000000000" pitchFamily="2" charset="2"/>
                <a:buNone/>
              </a:pPr>
              <a:r>
                <a:rPr kumimoji="0" lang="en-US" altLang="ja-JP" sz="1100" b="1">
                  <a:latin typeface="ＭＳ Ｐゴシック" panose="020B0600070205080204" pitchFamily="34" charset="-128"/>
                  <a:ea typeface="ＭＳ Ｐゴシック" panose="020B0600070205080204" pitchFamily="34" charset="-128"/>
                  <a:cs typeface="Arial" panose="020B0604020202020204" pitchFamily="34" charset="0"/>
                </a:rPr>
                <a:t>XXX</a:t>
              </a:r>
              <a:r>
                <a:rPr kumimoji="0" lang="ja-JP" altLang="en-US" sz="1100" b="1">
                  <a:latin typeface="ＭＳ Ｐゴシック" panose="020B0600070205080204" pitchFamily="34" charset="-128"/>
                  <a:ea typeface="ＭＳ Ｐゴシック" panose="020B0600070205080204" pitchFamily="34" charset="-128"/>
                  <a:cs typeface="Arial" panose="020B0604020202020204" pitchFamily="34" charset="0"/>
                </a:rPr>
                <a:t>担当</a:t>
              </a:r>
            </a:p>
          </p:txBody>
        </p:sp>
        <p:cxnSp>
          <p:nvCxnSpPr>
            <p:cNvPr id="21" name="直線コネクタ 39">
              <a:extLst>
                <a:ext uri="{FF2B5EF4-FFF2-40B4-BE49-F238E27FC236}">
                  <a16:creationId xmlns:a16="http://schemas.microsoft.com/office/drawing/2014/main" id="{882E0B5F-4A7C-EE23-7BC1-652C3D5BC2B4}"/>
                </a:ext>
              </a:extLst>
            </p:cNvPr>
            <p:cNvCxnSpPr>
              <a:cxnSpLocks noChangeShapeType="1"/>
              <a:stCxn id="19" idx="0"/>
              <a:endCxn id="13" idx="2"/>
            </p:cNvCxnSpPr>
            <p:nvPr/>
          </p:nvCxnSpPr>
          <p:spPr bwMode="auto">
            <a:xfrm flipH="1" flipV="1">
              <a:off x="1908348" y="5976178"/>
              <a:ext cx="1013" cy="239042"/>
            </a:xfrm>
            <a:prstGeom prst="line">
              <a:avLst/>
            </a:prstGeom>
            <a:noFill/>
            <a:ln w="12700" algn="ctr">
              <a:solidFill>
                <a:schemeClr val="tx1"/>
              </a:solidFill>
              <a:round/>
              <a:headEnd/>
              <a:tailEnd type="none" w="lg" len="lg"/>
            </a:ln>
            <a:extLst>
              <a:ext uri="{909E8E84-426E-40DD-AFC4-6F175D3DCCD1}">
                <a14:hiddenFill xmlns:a14="http://schemas.microsoft.com/office/drawing/2010/main">
                  <a:noFill/>
                </a14:hiddenFill>
              </a:ext>
            </a:extLst>
          </p:spPr>
        </p:cxnSp>
        <p:cxnSp>
          <p:nvCxnSpPr>
            <p:cNvPr id="22" name="直線コネクタ 40">
              <a:extLst>
                <a:ext uri="{FF2B5EF4-FFF2-40B4-BE49-F238E27FC236}">
                  <a16:creationId xmlns:a16="http://schemas.microsoft.com/office/drawing/2014/main" id="{9485E1E3-12BA-08A9-E55D-E64500A0AA55}"/>
                </a:ext>
              </a:extLst>
            </p:cNvPr>
            <p:cNvCxnSpPr>
              <a:cxnSpLocks noChangeShapeType="1"/>
              <a:stCxn id="20" idx="0"/>
            </p:cNvCxnSpPr>
            <p:nvPr/>
          </p:nvCxnSpPr>
          <p:spPr bwMode="auto">
            <a:xfrm flipV="1">
              <a:off x="3225122" y="6094059"/>
              <a:ext cx="0" cy="125353"/>
            </a:xfrm>
            <a:prstGeom prst="line">
              <a:avLst/>
            </a:prstGeom>
            <a:noFill/>
            <a:ln w="12700" algn="ctr">
              <a:solidFill>
                <a:schemeClr val="tx1"/>
              </a:solidFill>
              <a:round/>
              <a:headEnd/>
              <a:tailEnd type="none" w="lg" len="lg"/>
            </a:ln>
            <a:extLst>
              <a:ext uri="{909E8E84-426E-40DD-AFC4-6F175D3DCCD1}">
                <a14:hiddenFill xmlns:a14="http://schemas.microsoft.com/office/drawing/2010/main">
                  <a:noFill/>
                </a14:hiddenFill>
              </a:ext>
            </a:extLst>
          </p:spPr>
        </p:cxnSp>
        <p:cxnSp>
          <p:nvCxnSpPr>
            <p:cNvPr id="23" name="直線コネクタ 41">
              <a:extLst>
                <a:ext uri="{FF2B5EF4-FFF2-40B4-BE49-F238E27FC236}">
                  <a16:creationId xmlns:a16="http://schemas.microsoft.com/office/drawing/2014/main" id="{3775BAA2-6869-D4FD-BF03-A68C0E3FB26B}"/>
                </a:ext>
              </a:extLst>
            </p:cNvPr>
            <p:cNvCxnSpPr>
              <a:cxnSpLocks noChangeShapeType="1"/>
            </p:cNvCxnSpPr>
            <p:nvPr/>
          </p:nvCxnSpPr>
          <p:spPr bwMode="auto">
            <a:xfrm flipH="1" flipV="1">
              <a:off x="1908348" y="6094060"/>
              <a:ext cx="1316774" cy="9311"/>
            </a:xfrm>
            <a:prstGeom prst="line">
              <a:avLst/>
            </a:prstGeom>
            <a:noFill/>
            <a:ln w="12700" algn="ctr">
              <a:solidFill>
                <a:schemeClr val="tx1"/>
              </a:solidFill>
              <a:round/>
              <a:headEnd/>
              <a:tailEnd type="none" w="lg" len="lg"/>
            </a:ln>
            <a:extLst>
              <a:ext uri="{909E8E84-426E-40DD-AFC4-6F175D3DCCD1}">
                <a14:hiddenFill xmlns:a14="http://schemas.microsoft.com/office/drawing/2010/main">
                  <a:noFill/>
                </a14:hiddenFill>
              </a:ext>
            </a:extLst>
          </p:spPr>
        </p:cxnSp>
      </p:grpSp>
      <p:sp>
        <p:nvSpPr>
          <p:cNvPr id="24" name="Text Box 8">
            <a:extLst>
              <a:ext uri="{FF2B5EF4-FFF2-40B4-BE49-F238E27FC236}">
                <a16:creationId xmlns:a16="http://schemas.microsoft.com/office/drawing/2014/main" id="{F2824049-EE50-9DED-84C2-8135643CEAC4}"/>
              </a:ext>
            </a:extLst>
          </p:cNvPr>
          <p:cNvSpPr txBox="1">
            <a:spLocks noChangeArrowheads="1"/>
          </p:cNvSpPr>
          <p:nvPr/>
        </p:nvSpPr>
        <p:spPr bwMode="auto">
          <a:xfrm>
            <a:off x="9361918" y="2389857"/>
            <a:ext cx="1173163" cy="300038"/>
          </a:xfrm>
          <a:prstGeom prst="rect">
            <a:avLst/>
          </a:prstGeom>
          <a:solidFill>
            <a:schemeClr val="accent6">
              <a:lumMod val="75000"/>
            </a:schemeClr>
          </a:solidFill>
          <a:ln w="6350" algn="ctr">
            <a:solidFill>
              <a:schemeClr val="tx1"/>
            </a:solidFill>
            <a:miter lim="800000"/>
            <a:headEnd/>
            <a:tailEnd type="none" w="lg" len="lg"/>
          </a:ln>
          <a:effectLst/>
        </p:spPr>
        <p:txBody>
          <a:bodyPr wrap="none" lIns="90000" tIns="46800" rIns="90000" bIns="46800" anchor="ctr"/>
          <a:lstStyle/>
          <a:p>
            <a:pPr>
              <a:defRPr/>
            </a:pPr>
            <a:r>
              <a:rPr lang="ja-JP" altLang="en-US" sz="2000" b="1" dirty="0">
                <a:effectLst>
                  <a:outerShdw blurRad="38100" dist="38100" dir="2700000" algn="tl">
                    <a:srgbClr val="FFFFFF"/>
                  </a:outerShdw>
                </a:effectLst>
              </a:rPr>
              <a:t>記述例</a:t>
            </a:r>
          </a:p>
        </p:txBody>
      </p:sp>
      <p:sp>
        <p:nvSpPr>
          <p:cNvPr id="25" name="Rectangle 5">
            <a:extLst>
              <a:ext uri="{FF2B5EF4-FFF2-40B4-BE49-F238E27FC236}">
                <a16:creationId xmlns:a16="http://schemas.microsoft.com/office/drawing/2014/main" id="{9602F60B-268C-9ADC-E2A3-7A9724768588}"/>
              </a:ext>
            </a:extLst>
          </p:cNvPr>
          <p:cNvSpPr>
            <a:spLocks noChangeArrowheads="1"/>
          </p:cNvSpPr>
          <p:nvPr/>
        </p:nvSpPr>
        <p:spPr bwMode="auto">
          <a:xfrm>
            <a:off x="6307138" y="6215064"/>
            <a:ext cx="4246562" cy="320675"/>
          </a:xfrm>
          <a:prstGeom prst="rect">
            <a:avLst/>
          </a:prstGeom>
          <a:solidFill>
            <a:schemeClr val="bg1"/>
          </a:solidFill>
          <a:ln w="6350" algn="ctr">
            <a:solidFill>
              <a:schemeClr val="tx1"/>
            </a:solidFill>
            <a:miter lim="800000"/>
            <a:headEnd/>
            <a:tailEnd type="none" w="lg" len="lg"/>
          </a:ln>
        </p:spPr>
        <p:txBody>
          <a:bodyPr lIns="0" tIns="0" rIns="0" bIns="0" anchor="ctr"/>
          <a:lstStyle>
            <a:lvl1pPr>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pPr eaLnBrk="1" hangingPunct="1">
              <a:buFont typeface="Wingdings" panose="05000000000000000000" pitchFamily="2" charset="2"/>
              <a:buNone/>
            </a:pPr>
            <a:r>
              <a:rPr kumimoji="0" lang="en-US" altLang="ja-JP" sz="1200">
                <a:latin typeface="ＭＳ Ｐゴシック" panose="020B0600070205080204" pitchFamily="34" charset="-128"/>
                <a:ea typeface="ＭＳ Ｐゴシック" panose="020B0600070205080204" pitchFamily="34" charset="-128"/>
                <a:cs typeface="Arial" panose="020B0604020202020204" pitchFamily="34" charset="0"/>
              </a:rPr>
              <a:t>※</a:t>
            </a:r>
            <a:r>
              <a:rPr kumimoji="0" lang="ja-JP" altLang="en-US" sz="1200">
                <a:latin typeface="ＭＳ Ｐゴシック" panose="020B0600070205080204" pitchFamily="34" charset="-128"/>
                <a:ea typeface="ＭＳ Ｐゴシック" panose="020B0600070205080204" pitchFamily="34" charset="-128"/>
                <a:cs typeface="Arial" panose="020B0604020202020204" pitchFamily="34" charset="0"/>
              </a:rPr>
              <a:t>更に追加的な資料がある場合には、「補足資料」として添付。</a:t>
            </a:r>
          </a:p>
        </p:txBody>
      </p:sp>
    </p:spTree>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13136-C24E-1C27-B3F8-63D3DF75CCA9}"/>
            </a:ext>
          </a:extLst>
        </p:cNvPr>
        <p:cNvGrpSpPr/>
        <p:nvPr/>
      </p:nvGrpSpPr>
      <p:grpSpPr>
        <a:xfrm>
          <a:off x="0" y="0"/>
          <a:ext cx="0" cy="0"/>
          <a:chOff x="0" y="0"/>
          <a:chExt cx="0" cy="0"/>
        </a:xfrm>
      </p:grpSpPr>
      <p:grpSp>
        <p:nvGrpSpPr>
          <p:cNvPr id="14339" name="グループ化 1">
            <a:extLst>
              <a:ext uri="{FF2B5EF4-FFF2-40B4-BE49-F238E27FC236}">
                <a16:creationId xmlns:a16="http://schemas.microsoft.com/office/drawing/2014/main" id="{B4365F3A-DB8E-AC46-0C0F-D28981BDDC92}"/>
              </a:ext>
            </a:extLst>
          </p:cNvPr>
          <p:cNvGrpSpPr>
            <a:grpSpLocks/>
          </p:cNvGrpSpPr>
          <p:nvPr/>
        </p:nvGrpSpPr>
        <p:grpSpPr bwMode="auto">
          <a:xfrm>
            <a:off x="1552576" y="762000"/>
            <a:ext cx="9001125" cy="882650"/>
            <a:chOff x="501650" y="770353"/>
            <a:chExt cx="8915400" cy="650729"/>
          </a:xfrm>
        </p:grpSpPr>
        <p:sp>
          <p:nvSpPr>
            <p:cNvPr id="14361" name="Rectangle 5">
              <a:extLst>
                <a:ext uri="{FF2B5EF4-FFF2-40B4-BE49-F238E27FC236}">
                  <a16:creationId xmlns:a16="http://schemas.microsoft.com/office/drawing/2014/main" id="{54C565C4-9980-3BE1-6F90-484045AE3A4B}"/>
                </a:ext>
              </a:extLst>
            </p:cNvPr>
            <p:cNvSpPr>
              <a:spLocks noChangeArrowheads="1"/>
            </p:cNvSpPr>
            <p:nvPr/>
          </p:nvSpPr>
          <p:spPr bwMode="auto">
            <a:xfrm>
              <a:off x="1214917" y="770353"/>
              <a:ext cx="8202133" cy="649287"/>
            </a:xfrm>
            <a:prstGeom prst="rect">
              <a:avLst/>
            </a:prstGeom>
            <a:solidFill>
              <a:schemeClr val="bg1"/>
            </a:solidFill>
            <a:ln w="6350" algn="ctr">
              <a:solidFill>
                <a:schemeClr val="tx1"/>
              </a:solidFill>
              <a:miter lim="800000"/>
              <a:headEnd/>
              <a:tailEnd type="none" w="lg" len="lg"/>
            </a:ln>
          </p:spPr>
          <p:txBody>
            <a:bodyPr lIns="72000" tIns="0" rIns="36000" bIns="0" anchor="ctr"/>
            <a:lstStyle>
              <a:lvl1pPr marL="142875" indent="-142875">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pPr eaLnBrk="1" hangingPunct="1">
                <a:buFont typeface="Wingdings" panose="05000000000000000000" pitchFamily="2" charset="2"/>
                <a:buChar char="§"/>
              </a:pPr>
              <a:r>
                <a:rPr kumimoji="0" lang="ja-JP" altLang="en-US" sz="1200" b="1" dirty="0">
                  <a:latin typeface="ＭＳ Ｐゴシック" panose="020B0600070205080204" pitchFamily="34" charset="-128"/>
                  <a:ea typeface="ＭＳ Ｐゴシック" panose="020B0600070205080204" pitchFamily="34" charset="-128"/>
                  <a:cs typeface="Arial" panose="020B0604020202020204" pitchFamily="34" charset="0"/>
                </a:rPr>
                <a:t>情報管理に対する社内規則等（社内規則がない場合は代わりとなるもの。）</a:t>
              </a:r>
            </a:p>
            <a:p>
              <a:pPr eaLnBrk="1" hangingPunct="1">
                <a:buFont typeface="Wingdings" panose="05000000000000000000" pitchFamily="2" charset="2"/>
                <a:buChar char="§"/>
              </a:pPr>
              <a:r>
                <a:rPr kumimoji="0" lang="ja-JP" altLang="en-US" sz="1200" b="1" dirty="0">
                  <a:latin typeface="ＭＳ Ｐゴシック" panose="020B0600070205080204" pitchFamily="34" charset="-128"/>
                  <a:ea typeface="ＭＳ Ｐゴシック" panose="020B0600070205080204" pitchFamily="34" charset="-128"/>
                  <a:cs typeface="Arial" panose="020B0604020202020204" pitchFamily="34" charset="0"/>
                </a:rPr>
                <a:t>受託者の情報管理体制がわかる「情報管理体制図」、情報を取扱う者の氏名、住所、生年月日、所属部署、役職等がわかる「情報取扱者名簿」を契約時に提出することを確約すること。（応募要領　別添２にて提示）</a:t>
              </a:r>
            </a:p>
          </p:txBody>
        </p:sp>
        <p:sp>
          <p:nvSpPr>
            <p:cNvPr id="14362" name="Rectangle 5">
              <a:extLst>
                <a:ext uri="{FF2B5EF4-FFF2-40B4-BE49-F238E27FC236}">
                  <a16:creationId xmlns:a16="http://schemas.microsoft.com/office/drawing/2014/main" id="{8BAD331D-F2F9-42D4-BF4A-05ABF9376DB3}"/>
                </a:ext>
              </a:extLst>
            </p:cNvPr>
            <p:cNvSpPr>
              <a:spLocks noChangeArrowheads="1"/>
            </p:cNvSpPr>
            <p:nvPr/>
          </p:nvSpPr>
          <p:spPr bwMode="auto">
            <a:xfrm>
              <a:off x="501650" y="775106"/>
              <a:ext cx="713267" cy="645976"/>
            </a:xfrm>
            <a:prstGeom prst="rect">
              <a:avLst/>
            </a:prstGeom>
            <a:solidFill>
              <a:schemeClr val="bg1"/>
            </a:solidFill>
            <a:ln w="6350" algn="ctr">
              <a:solidFill>
                <a:schemeClr val="tx1"/>
              </a:solidFill>
              <a:miter lim="800000"/>
              <a:headEnd/>
              <a:tailEnd type="none" w="lg" len="lg"/>
            </a:ln>
          </p:spPr>
          <p:txBody>
            <a:bodyPr lIns="90000" tIns="46800" rIns="90000" bIns="46800" anchor="ctr"/>
            <a:lstStyle>
              <a:lvl1pPr>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pPr eaLnBrk="1" hangingPunct="1">
                <a:buFont typeface="Wingdings" panose="05000000000000000000" pitchFamily="2" charset="2"/>
                <a:buNone/>
              </a:pPr>
              <a:r>
                <a:rPr kumimoji="0" lang="ja-JP" altLang="en-US">
                  <a:latin typeface="ＭＳ Ｐゴシック" panose="020B0600070205080204" pitchFamily="34" charset="-128"/>
                  <a:ea typeface="ＭＳ Ｐゴシック" panose="020B0600070205080204" pitchFamily="34" charset="-128"/>
                  <a:cs typeface="Arial" panose="020B0604020202020204" pitchFamily="34" charset="0"/>
                </a:rPr>
                <a:t>記述内容</a:t>
              </a:r>
            </a:p>
          </p:txBody>
        </p:sp>
      </p:grpSp>
      <p:sp>
        <p:nvSpPr>
          <p:cNvPr id="7" name="Rectangle 3">
            <a:extLst>
              <a:ext uri="{FF2B5EF4-FFF2-40B4-BE49-F238E27FC236}">
                <a16:creationId xmlns:a16="http://schemas.microsoft.com/office/drawing/2014/main" id="{E8800DF7-4FFB-E484-DF40-5015BBB72DDE}"/>
              </a:ext>
            </a:extLst>
          </p:cNvPr>
          <p:cNvSpPr>
            <a:spLocks noGrp="1" noChangeArrowheads="1"/>
          </p:cNvSpPr>
          <p:nvPr>
            <p:ph type="title"/>
          </p:nvPr>
        </p:nvSpPr>
        <p:spPr>
          <a:xfrm>
            <a:off x="1495425" y="319088"/>
            <a:ext cx="8915400" cy="501650"/>
          </a:xfrm>
        </p:spPr>
        <p:txBody>
          <a:bodyPr rtlCol="0" anchor="t">
            <a:normAutofit/>
          </a:bodyPr>
          <a:lstStyle/>
          <a:p>
            <a:pPr defTabSz="742919">
              <a:defRPr/>
            </a:pPr>
            <a:r>
              <a:rPr lang="ja-JP" altLang="en-US" sz="1800" dirty="0">
                <a:latin typeface="ＭＳ Ｐゴシック" panose="020B0600070205080204" pitchFamily="50" charset="-128"/>
                <a:ea typeface="ＭＳ Ｐゴシック" panose="020B0600070205080204" pitchFamily="50" charset="-128"/>
              </a:rPr>
              <a:t>５．</a:t>
            </a:r>
            <a:r>
              <a:rPr lang="zh-TW" altLang="en-US" sz="1800" dirty="0">
                <a:latin typeface="ＭＳ Ｐゴシック" panose="020B0600070205080204" pitchFamily="50" charset="-128"/>
                <a:ea typeface="ＭＳ Ｐゴシック" panose="020B0600070205080204" pitchFamily="50" charset="-128"/>
              </a:rPr>
              <a:t>情報管理体制</a:t>
            </a:r>
            <a:endParaRPr lang="ja-JP" altLang="en-US" sz="1800" dirty="0">
              <a:latin typeface="ＭＳ Ｐゴシック" panose="020B0600070205080204" pitchFamily="50" charset="-128"/>
              <a:ea typeface="ＭＳ Ｐゴシック" panose="020B0600070205080204" pitchFamily="50" charset="-128"/>
            </a:endParaRPr>
          </a:p>
        </p:txBody>
      </p:sp>
      <p:grpSp>
        <p:nvGrpSpPr>
          <p:cNvPr id="2" name="グループ化 1">
            <a:extLst>
              <a:ext uri="{FF2B5EF4-FFF2-40B4-BE49-F238E27FC236}">
                <a16:creationId xmlns:a16="http://schemas.microsoft.com/office/drawing/2014/main" id="{22DC3B03-F5BF-A3FA-105A-8CF19400FBA2}"/>
              </a:ext>
            </a:extLst>
          </p:cNvPr>
          <p:cNvGrpSpPr>
            <a:grpSpLocks/>
          </p:cNvGrpSpPr>
          <p:nvPr/>
        </p:nvGrpSpPr>
        <p:grpSpPr bwMode="auto">
          <a:xfrm>
            <a:off x="1572461" y="2708921"/>
            <a:ext cx="9001125" cy="1728193"/>
            <a:chOff x="501650" y="770353"/>
            <a:chExt cx="8915400" cy="1274101"/>
          </a:xfrm>
        </p:grpSpPr>
        <p:sp>
          <p:nvSpPr>
            <p:cNvPr id="3" name="Rectangle 5">
              <a:extLst>
                <a:ext uri="{FF2B5EF4-FFF2-40B4-BE49-F238E27FC236}">
                  <a16:creationId xmlns:a16="http://schemas.microsoft.com/office/drawing/2014/main" id="{D9CB222F-BA12-4044-9B49-C7D2F558D971}"/>
                </a:ext>
              </a:extLst>
            </p:cNvPr>
            <p:cNvSpPr>
              <a:spLocks noChangeArrowheads="1"/>
            </p:cNvSpPr>
            <p:nvPr/>
          </p:nvSpPr>
          <p:spPr bwMode="auto">
            <a:xfrm>
              <a:off x="1214917" y="770353"/>
              <a:ext cx="8202133" cy="1274100"/>
            </a:xfrm>
            <a:prstGeom prst="rect">
              <a:avLst/>
            </a:prstGeom>
            <a:solidFill>
              <a:schemeClr val="bg1"/>
            </a:solidFill>
            <a:ln w="6350" algn="ctr">
              <a:solidFill>
                <a:schemeClr val="tx1"/>
              </a:solidFill>
              <a:miter lim="800000"/>
              <a:headEnd/>
              <a:tailEnd type="none" w="lg" len="lg"/>
            </a:ln>
          </p:spPr>
          <p:txBody>
            <a:bodyPr lIns="72000" tIns="0" rIns="36000" bIns="0" anchor="ctr"/>
            <a:lstStyle>
              <a:lvl1pPr marL="142875" indent="-142875">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pPr eaLnBrk="1" hangingPunct="1">
                <a:buFont typeface="Wingdings" panose="05000000000000000000" pitchFamily="2" charset="2"/>
                <a:buChar char="§"/>
              </a:pPr>
              <a:r>
                <a:rPr kumimoji="0" lang="ja-JP" altLang="en-US" sz="1200" b="1" dirty="0">
                  <a:latin typeface="ＭＳ Ｐゴシック" panose="020B0600070205080204" pitchFamily="34" charset="-128"/>
                  <a:ea typeface="ＭＳ Ｐゴシック" panose="020B0600070205080204" pitchFamily="34" charset="-128"/>
                  <a:cs typeface="Arial" panose="020B0604020202020204" pitchFamily="34" charset="0"/>
                </a:rPr>
                <a:t>女性活躍推進法に基づく認定（えるぼし認定企業・プラチナえるぼし認定企業。労働時間等の働き方に係る基準は満たすことが必要。）、次世代育成支援対策推進法に基づく認定（くるみん認定企業・トライくるみん認定企業・プラチナくるみん認定企業）又は青少年の雇用の促進等に関する法律に基づく認定（ユースエール認定企業）の状況</a:t>
              </a:r>
            </a:p>
            <a:p>
              <a:pPr eaLnBrk="1" hangingPunct="1">
                <a:buFont typeface="Wingdings" panose="05000000000000000000" pitchFamily="2" charset="2"/>
                <a:buChar char="§"/>
              </a:pPr>
              <a:r>
                <a:rPr kumimoji="0" lang="ja-JP" altLang="en-US" sz="1200" b="1" dirty="0">
                  <a:latin typeface="ＭＳ Ｐゴシック" panose="020B0600070205080204" pitchFamily="34" charset="-128"/>
                  <a:ea typeface="ＭＳ Ｐゴシック" panose="020B0600070205080204" pitchFamily="34" charset="-128"/>
                  <a:cs typeface="Arial" panose="020B0604020202020204" pitchFamily="34" charset="0"/>
                </a:rPr>
                <a:t>女性活躍推進法第８条に基づく一般事業主行動計画（計画期間が満了していないものに限る。）の策定状況（常時雇用する労働者の数が</a:t>
              </a:r>
              <a:r>
                <a:rPr kumimoji="0" lang="en-US" altLang="ja-JP" sz="1200" b="1" dirty="0">
                  <a:latin typeface="ＭＳ Ｐゴシック" panose="020B0600070205080204" pitchFamily="34" charset="-128"/>
                  <a:ea typeface="ＭＳ Ｐゴシック" panose="020B0600070205080204" pitchFamily="34" charset="-128"/>
                  <a:cs typeface="Arial" panose="020B0604020202020204" pitchFamily="34" charset="0"/>
                </a:rPr>
                <a:t>100</a:t>
              </a:r>
              <a:r>
                <a:rPr kumimoji="0" lang="ja-JP" altLang="en-US" sz="1200" b="1" dirty="0">
                  <a:latin typeface="ＭＳ Ｐゴシック" panose="020B0600070205080204" pitchFamily="34" charset="-128"/>
                  <a:ea typeface="ＭＳ Ｐゴシック" panose="020B0600070205080204" pitchFamily="34" charset="-128"/>
                  <a:cs typeface="Arial" panose="020B0604020202020204" pitchFamily="34" charset="0"/>
                </a:rPr>
                <a:t>人以下の事業主に限る。）</a:t>
              </a:r>
            </a:p>
            <a:p>
              <a:pPr eaLnBrk="1" hangingPunct="1">
                <a:buFont typeface="Wingdings" panose="05000000000000000000" pitchFamily="2" charset="2"/>
                <a:buChar char="§"/>
              </a:pPr>
              <a:r>
                <a:rPr kumimoji="0" lang="ja-JP" altLang="en-US" sz="1200" b="1" dirty="0">
                  <a:latin typeface="ＭＳ Ｐゴシック" panose="020B0600070205080204" pitchFamily="34" charset="-128"/>
                  <a:ea typeface="ＭＳ Ｐゴシック" panose="020B0600070205080204" pitchFamily="34" charset="-128"/>
                  <a:cs typeface="Arial" panose="020B0604020202020204" pitchFamily="34" charset="0"/>
                </a:rPr>
                <a:t>次世代育成支援対策推進法第</a:t>
              </a:r>
              <a:r>
                <a:rPr kumimoji="0" lang="en-US" altLang="ja-JP" sz="1200" b="1" dirty="0">
                  <a:latin typeface="ＭＳ Ｐゴシック" panose="020B0600070205080204" pitchFamily="34" charset="-128"/>
                  <a:ea typeface="ＭＳ Ｐゴシック" panose="020B0600070205080204" pitchFamily="34" charset="-128"/>
                  <a:cs typeface="Arial" panose="020B0604020202020204" pitchFamily="34" charset="0"/>
                </a:rPr>
                <a:t>12</a:t>
              </a:r>
              <a:r>
                <a:rPr kumimoji="0" lang="ja-JP" altLang="en-US" sz="1200" b="1" dirty="0">
                  <a:latin typeface="ＭＳ Ｐゴシック" panose="020B0600070205080204" pitchFamily="34" charset="-128"/>
                  <a:ea typeface="ＭＳ Ｐゴシック" panose="020B0600070205080204" pitchFamily="34" charset="-128"/>
                  <a:cs typeface="Arial" panose="020B0604020202020204" pitchFamily="34" charset="0"/>
                </a:rPr>
                <a:t>条に基づく一般事業主行動計画（計画期間が満了していないものに限る。）を令和７年４月１日以後に策定又は変更した企業（常時雇用する労働者の数が</a:t>
              </a:r>
              <a:r>
                <a:rPr kumimoji="0" lang="en-US" altLang="ja-JP" sz="1200" b="1" dirty="0">
                  <a:latin typeface="ＭＳ Ｐゴシック" panose="020B0600070205080204" pitchFamily="34" charset="-128"/>
                  <a:ea typeface="ＭＳ Ｐゴシック" panose="020B0600070205080204" pitchFamily="34" charset="-128"/>
                  <a:cs typeface="Arial" panose="020B0604020202020204" pitchFamily="34" charset="0"/>
                </a:rPr>
                <a:t>100</a:t>
              </a:r>
              <a:r>
                <a:rPr kumimoji="0" lang="ja-JP" altLang="en-US" sz="1200" b="1" dirty="0">
                  <a:latin typeface="ＭＳ Ｐゴシック" panose="020B0600070205080204" pitchFamily="34" charset="-128"/>
                  <a:ea typeface="ＭＳ Ｐゴシック" panose="020B0600070205080204" pitchFamily="34" charset="-128"/>
                  <a:cs typeface="Arial" panose="020B0604020202020204" pitchFamily="34" charset="0"/>
                </a:rPr>
                <a:t>人以下の事業主に限る。）</a:t>
              </a:r>
            </a:p>
          </p:txBody>
        </p:sp>
        <p:sp>
          <p:nvSpPr>
            <p:cNvPr id="4" name="Rectangle 5">
              <a:extLst>
                <a:ext uri="{FF2B5EF4-FFF2-40B4-BE49-F238E27FC236}">
                  <a16:creationId xmlns:a16="http://schemas.microsoft.com/office/drawing/2014/main" id="{B6347696-40D3-6580-019A-B51D43ECBB86}"/>
                </a:ext>
              </a:extLst>
            </p:cNvPr>
            <p:cNvSpPr>
              <a:spLocks noChangeArrowheads="1"/>
            </p:cNvSpPr>
            <p:nvPr/>
          </p:nvSpPr>
          <p:spPr bwMode="auto">
            <a:xfrm>
              <a:off x="501650" y="775107"/>
              <a:ext cx="713267" cy="1269347"/>
            </a:xfrm>
            <a:prstGeom prst="rect">
              <a:avLst/>
            </a:prstGeom>
            <a:solidFill>
              <a:schemeClr val="bg1"/>
            </a:solidFill>
            <a:ln w="6350" algn="ctr">
              <a:solidFill>
                <a:schemeClr val="tx1"/>
              </a:solidFill>
              <a:miter lim="800000"/>
              <a:headEnd/>
              <a:tailEnd type="none" w="lg" len="lg"/>
            </a:ln>
          </p:spPr>
          <p:txBody>
            <a:bodyPr lIns="90000" tIns="46800" rIns="90000" bIns="46800" anchor="ctr"/>
            <a:lstStyle>
              <a:lvl1pPr>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pPr eaLnBrk="1" hangingPunct="1">
                <a:buFont typeface="Wingdings" panose="05000000000000000000" pitchFamily="2" charset="2"/>
                <a:buNone/>
              </a:pPr>
              <a:r>
                <a:rPr kumimoji="0" lang="ja-JP" altLang="en-US" dirty="0">
                  <a:latin typeface="ＭＳ Ｐゴシック" panose="020B0600070205080204" pitchFamily="34" charset="-128"/>
                  <a:ea typeface="ＭＳ Ｐゴシック" panose="020B0600070205080204" pitchFamily="34" charset="-128"/>
                  <a:cs typeface="Arial" panose="020B0604020202020204" pitchFamily="34" charset="0"/>
                </a:rPr>
                <a:t>記述内容</a:t>
              </a:r>
            </a:p>
          </p:txBody>
        </p:sp>
      </p:grpSp>
      <p:sp>
        <p:nvSpPr>
          <p:cNvPr id="5" name="Rectangle 3">
            <a:extLst>
              <a:ext uri="{FF2B5EF4-FFF2-40B4-BE49-F238E27FC236}">
                <a16:creationId xmlns:a16="http://schemas.microsoft.com/office/drawing/2014/main" id="{923A139B-EE5D-5A00-AD53-4A1A4EDEA64E}"/>
              </a:ext>
            </a:extLst>
          </p:cNvPr>
          <p:cNvSpPr txBox="1">
            <a:spLocks noChangeArrowheads="1"/>
          </p:cNvSpPr>
          <p:nvPr/>
        </p:nvSpPr>
        <p:spPr bwMode="auto">
          <a:xfrm>
            <a:off x="1515310" y="2266008"/>
            <a:ext cx="89154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lvl1pPr algn="l" defTabSz="741363" rtl="0" eaLnBrk="0" fontAlgn="base" hangingPunct="0">
              <a:lnSpc>
                <a:spcPct val="90000"/>
              </a:lnSpc>
              <a:spcBef>
                <a:spcPct val="0"/>
              </a:spcBef>
              <a:spcAft>
                <a:spcPct val="0"/>
              </a:spcAft>
              <a:defRPr kumimoji="1" sz="3500" kern="1200">
                <a:solidFill>
                  <a:schemeClr val="tx1"/>
                </a:solidFill>
                <a:latin typeface="+mj-lt"/>
                <a:ea typeface="+mj-ea"/>
                <a:cs typeface="+mj-cs"/>
              </a:defRPr>
            </a:lvl1pPr>
            <a:lvl2pPr algn="l" defTabSz="741363" rtl="0" eaLnBrk="0" fontAlgn="base" hangingPunct="0">
              <a:lnSpc>
                <a:spcPct val="90000"/>
              </a:lnSpc>
              <a:spcBef>
                <a:spcPct val="0"/>
              </a:spcBef>
              <a:spcAft>
                <a:spcPct val="0"/>
              </a:spcAft>
              <a:defRPr kumimoji="1" sz="3500">
                <a:solidFill>
                  <a:schemeClr val="tx1"/>
                </a:solidFill>
                <a:latin typeface="游ゴシック Light" panose="020B0300000000000000" pitchFamily="50" charset="-128"/>
                <a:ea typeface="游ゴシック Light" panose="020B0300000000000000" pitchFamily="50" charset="-128"/>
              </a:defRPr>
            </a:lvl2pPr>
            <a:lvl3pPr algn="l" defTabSz="741363" rtl="0" eaLnBrk="0" fontAlgn="base" hangingPunct="0">
              <a:lnSpc>
                <a:spcPct val="90000"/>
              </a:lnSpc>
              <a:spcBef>
                <a:spcPct val="0"/>
              </a:spcBef>
              <a:spcAft>
                <a:spcPct val="0"/>
              </a:spcAft>
              <a:defRPr kumimoji="1" sz="3500">
                <a:solidFill>
                  <a:schemeClr val="tx1"/>
                </a:solidFill>
                <a:latin typeface="游ゴシック Light" panose="020B0300000000000000" pitchFamily="50" charset="-128"/>
                <a:ea typeface="游ゴシック Light" panose="020B0300000000000000" pitchFamily="50" charset="-128"/>
              </a:defRPr>
            </a:lvl3pPr>
            <a:lvl4pPr algn="l" defTabSz="741363" rtl="0" eaLnBrk="0" fontAlgn="base" hangingPunct="0">
              <a:lnSpc>
                <a:spcPct val="90000"/>
              </a:lnSpc>
              <a:spcBef>
                <a:spcPct val="0"/>
              </a:spcBef>
              <a:spcAft>
                <a:spcPct val="0"/>
              </a:spcAft>
              <a:defRPr kumimoji="1" sz="3500">
                <a:solidFill>
                  <a:schemeClr val="tx1"/>
                </a:solidFill>
                <a:latin typeface="游ゴシック Light" panose="020B0300000000000000" pitchFamily="50" charset="-128"/>
                <a:ea typeface="游ゴシック Light" panose="020B0300000000000000" pitchFamily="50" charset="-128"/>
              </a:defRPr>
            </a:lvl4pPr>
            <a:lvl5pPr algn="l" defTabSz="741363" rtl="0" eaLnBrk="0" fontAlgn="base" hangingPunct="0">
              <a:lnSpc>
                <a:spcPct val="90000"/>
              </a:lnSpc>
              <a:spcBef>
                <a:spcPct val="0"/>
              </a:spcBef>
              <a:spcAft>
                <a:spcPct val="0"/>
              </a:spcAft>
              <a:defRPr kumimoji="1" sz="3500">
                <a:solidFill>
                  <a:schemeClr val="tx1"/>
                </a:solidFill>
                <a:latin typeface="游ゴシック Light" panose="020B0300000000000000" pitchFamily="50" charset="-128"/>
                <a:ea typeface="游ゴシック Light" panose="020B0300000000000000" pitchFamily="50" charset="-128"/>
              </a:defRPr>
            </a:lvl5pPr>
            <a:lvl6pPr marL="457181" algn="l" defTabSz="742919" rtl="0" fontAlgn="base">
              <a:lnSpc>
                <a:spcPct val="90000"/>
              </a:lnSpc>
              <a:spcBef>
                <a:spcPct val="0"/>
              </a:spcBef>
              <a:spcAft>
                <a:spcPct val="0"/>
              </a:spcAft>
              <a:defRPr kumimoji="1" sz="3500">
                <a:solidFill>
                  <a:schemeClr val="tx1"/>
                </a:solidFill>
                <a:latin typeface="游ゴシック Light" panose="020B0300000000000000" pitchFamily="50" charset="-128"/>
                <a:ea typeface="游ゴシック Light" panose="020B0300000000000000" pitchFamily="50" charset="-128"/>
              </a:defRPr>
            </a:lvl6pPr>
            <a:lvl7pPr marL="914361" algn="l" defTabSz="742919" rtl="0" fontAlgn="base">
              <a:lnSpc>
                <a:spcPct val="90000"/>
              </a:lnSpc>
              <a:spcBef>
                <a:spcPct val="0"/>
              </a:spcBef>
              <a:spcAft>
                <a:spcPct val="0"/>
              </a:spcAft>
              <a:defRPr kumimoji="1" sz="3500">
                <a:solidFill>
                  <a:schemeClr val="tx1"/>
                </a:solidFill>
                <a:latin typeface="游ゴシック Light" panose="020B0300000000000000" pitchFamily="50" charset="-128"/>
                <a:ea typeface="游ゴシック Light" panose="020B0300000000000000" pitchFamily="50" charset="-128"/>
              </a:defRPr>
            </a:lvl7pPr>
            <a:lvl8pPr marL="1371543" algn="l" defTabSz="742919" rtl="0" fontAlgn="base">
              <a:lnSpc>
                <a:spcPct val="90000"/>
              </a:lnSpc>
              <a:spcBef>
                <a:spcPct val="0"/>
              </a:spcBef>
              <a:spcAft>
                <a:spcPct val="0"/>
              </a:spcAft>
              <a:defRPr kumimoji="1" sz="3500">
                <a:solidFill>
                  <a:schemeClr val="tx1"/>
                </a:solidFill>
                <a:latin typeface="游ゴシック Light" panose="020B0300000000000000" pitchFamily="50" charset="-128"/>
                <a:ea typeface="游ゴシック Light" panose="020B0300000000000000" pitchFamily="50" charset="-128"/>
              </a:defRPr>
            </a:lvl8pPr>
            <a:lvl9pPr marL="1828724" algn="l" defTabSz="742919" rtl="0" fontAlgn="base">
              <a:lnSpc>
                <a:spcPct val="90000"/>
              </a:lnSpc>
              <a:spcBef>
                <a:spcPct val="0"/>
              </a:spcBef>
              <a:spcAft>
                <a:spcPct val="0"/>
              </a:spcAft>
              <a:defRPr kumimoji="1" sz="3500">
                <a:solidFill>
                  <a:schemeClr val="tx1"/>
                </a:solidFill>
                <a:latin typeface="游ゴシック Light" panose="020B0300000000000000" pitchFamily="50" charset="-128"/>
                <a:ea typeface="游ゴシック Light" panose="020B0300000000000000" pitchFamily="50" charset="-128"/>
              </a:defRPr>
            </a:lvl9pPr>
          </a:lstStyle>
          <a:p>
            <a:pPr defTabSz="742919" eaLnBrk="1" fontAlgn="auto" hangingPunct="1">
              <a:spcAft>
                <a:spcPts val="0"/>
              </a:spcAft>
              <a:defRPr/>
            </a:pPr>
            <a:r>
              <a:rPr lang="ja-JP" altLang="en-US" sz="1800" dirty="0">
                <a:latin typeface="ＭＳ Ｐゴシック" panose="020B0600070205080204" pitchFamily="50" charset="-128"/>
                <a:ea typeface="ＭＳ Ｐゴシック" panose="020B0600070205080204" pitchFamily="50" charset="-128"/>
              </a:rPr>
              <a:t>６．ワーク・ライフ・バランス等推進企業に関する認定等の状況</a:t>
            </a:r>
          </a:p>
        </p:txBody>
      </p:sp>
      <p:sp>
        <p:nvSpPr>
          <p:cNvPr id="6" name="Rectangle 5">
            <a:extLst>
              <a:ext uri="{FF2B5EF4-FFF2-40B4-BE49-F238E27FC236}">
                <a16:creationId xmlns:a16="http://schemas.microsoft.com/office/drawing/2014/main" id="{50116E66-FC91-C441-065E-AB36CF13A06B}"/>
              </a:ext>
            </a:extLst>
          </p:cNvPr>
          <p:cNvSpPr>
            <a:spLocks noChangeArrowheads="1"/>
          </p:cNvSpPr>
          <p:nvPr/>
        </p:nvSpPr>
        <p:spPr bwMode="auto">
          <a:xfrm>
            <a:off x="1631505" y="4874204"/>
            <a:ext cx="5394325" cy="793750"/>
          </a:xfrm>
          <a:prstGeom prst="rect">
            <a:avLst/>
          </a:prstGeom>
          <a:solidFill>
            <a:schemeClr val="bg1"/>
          </a:solidFill>
          <a:ln>
            <a:noFill/>
          </a:ln>
          <a:extLst>
            <a:ext uri="{91240B29-F687-4F45-9708-019B960494DF}">
              <a14:hiddenLine xmlns:a14="http://schemas.microsoft.com/office/drawing/2010/main" w="6350" algn="ctr">
                <a:solidFill>
                  <a:srgbClr val="000000"/>
                </a:solidFill>
                <a:miter lim="800000"/>
                <a:headEnd/>
                <a:tailEnd type="none" w="lg" len="lg"/>
              </a14:hiddenLine>
            </a:ext>
          </a:extLst>
        </p:spPr>
        <p:txBody>
          <a:bodyPr lIns="0" tIns="0" rIns="0" bIns="0"/>
          <a:lstStyle>
            <a:lvl1pPr>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pPr eaLnBrk="1" hangingPunct="1">
              <a:buFont typeface="Wingdings" panose="05000000000000000000" pitchFamily="2" charset="2"/>
              <a:buNone/>
            </a:pPr>
            <a:r>
              <a:rPr kumimoji="0" lang="ja-JP" altLang="en-US" sz="1400" dirty="0">
                <a:latin typeface="ＭＳ Ｐゴシック" panose="020B0600070205080204" pitchFamily="34" charset="-128"/>
                <a:ea typeface="ＭＳ Ｐゴシック" panose="020B0600070205080204" pitchFamily="34" charset="-128"/>
                <a:cs typeface="Arial" panose="020B0604020202020204" pitchFamily="34" charset="0"/>
              </a:rPr>
              <a:t>・ワークライフ・バランス等の推進</a:t>
            </a:r>
            <a:endParaRPr kumimoji="0" lang="en-US" altLang="ja-JP" sz="1400" dirty="0">
              <a:latin typeface="ＭＳ Ｐゴシック" panose="020B0600070205080204" pitchFamily="34" charset="-128"/>
              <a:ea typeface="ＭＳ Ｐゴシック" panose="020B0600070205080204" pitchFamily="34" charset="-128"/>
              <a:cs typeface="Arial" panose="020B0604020202020204" pitchFamily="34" charset="0"/>
            </a:endParaRPr>
          </a:p>
          <a:p>
            <a:pPr eaLnBrk="1" hangingPunct="1">
              <a:buFont typeface="Wingdings" panose="05000000000000000000" pitchFamily="2" charset="2"/>
              <a:buNone/>
            </a:pPr>
            <a:r>
              <a:rPr kumimoji="0" lang="ja-JP" altLang="en-US" sz="1400" dirty="0">
                <a:latin typeface="ＭＳ Ｐゴシック" panose="020B0600070205080204" pitchFamily="34" charset="-128"/>
                <a:ea typeface="ＭＳ Ｐゴシック" panose="020B0600070205080204" pitchFamily="34" charset="-128"/>
                <a:cs typeface="Arial" panose="020B0604020202020204" pitchFamily="34" charset="0"/>
              </a:rPr>
              <a:t>　ー　令和○年○月○日　</a:t>
            </a:r>
            <a:r>
              <a:rPr kumimoji="0" lang="en-US" altLang="ja-JP" sz="1400" dirty="0">
                <a:latin typeface="ＭＳ Ｐゴシック" panose="020B0600070205080204" pitchFamily="34" charset="-128"/>
                <a:ea typeface="ＭＳ Ｐゴシック" panose="020B0600070205080204" pitchFamily="34" charset="-128"/>
                <a:cs typeface="Arial" panose="020B0604020202020204" pitchFamily="34" charset="0"/>
              </a:rPr>
              <a:t>XXXXXXXX</a:t>
            </a:r>
            <a:r>
              <a:rPr kumimoji="0" lang="ja-JP" altLang="en-US" sz="1400" dirty="0">
                <a:latin typeface="ＭＳ Ｐゴシック" panose="020B0600070205080204" pitchFamily="34" charset="-128"/>
                <a:ea typeface="ＭＳ Ｐゴシック" panose="020B0600070205080204" pitchFamily="34" charset="-128"/>
                <a:cs typeface="Arial" panose="020B0604020202020204" pitchFamily="34" charset="0"/>
              </a:rPr>
              <a:t>認定取得（添付ファイル参照）</a:t>
            </a:r>
            <a:endParaRPr kumimoji="0" lang="en-US" altLang="ja-JP" sz="1400" dirty="0">
              <a:latin typeface="ＭＳ Ｐゴシック" panose="020B0600070205080204" pitchFamily="34" charset="-128"/>
              <a:ea typeface="ＭＳ Ｐゴシック" panose="020B0600070205080204" pitchFamily="34" charset="-128"/>
              <a:cs typeface="Arial" panose="020B0604020202020204" pitchFamily="34" charset="0"/>
            </a:endParaRPr>
          </a:p>
        </p:txBody>
      </p:sp>
      <p:sp>
        <p:nvSpPr>
          <p:cNvPr id="8" name="Text Box 8">
            <a:extLst>
              <a:ext uri="{FF2B5EF4-FFF2-40B4-BE49-F238E27FC236}">
                <a16:creationId xmlns:a16="http://schemas.microsoft.com/office/drawing/2014/main" id="{33131867-3E31-68F4-5822-BEA8EBE53426}"/>
              </a:ext>
            </a:extLst>
          </p:cNvPr>
          <p:cNvSpPr txBox="1">
            <a:spLocks noChangeArrowheads="1"/>
          </p:cNvSpPr>
          <p:nvPr/>
        </p:nvSpPr>
        <p:spPr bwMode="auto">
          <a:xfrm>
            <a:off x="9456911" y="4969454"/>
            <a:ext cx="1173163" cy="300038"/>
          </a:xfrm>
          <a:prstGeom prst="rect">
            <a:avLst/>
          </a:prstGeom>
          <a:solidFill>
            <a:schemeClr val="accent6">
              <a:lumMod val="75000"/>
            </a:schemeClr>
          </a:solidFill>
          <a:ln w="6350" algn="ctr">
            <a:solidFill>
              <a:schemeClr val="tx1"/>
            </a:solidFill>
            <a:miter lim="800000"/>
            <a:headEnd/>
            <a:tailEnd type="none" w="lg" len="lg"/>
          </a:ln>
          <a:effectLst/>
        </p:spPr>
        <p:txBody>
          <a:bodyPr wrap="none" lIns="90000" tIns="46800" rIns="90000" bIns="46800" anchor="ctr"/>
          <a:lstStyle/>
          <a:p>
            <a:pPr>
              <a:defRPr/>
            </a:pPr>
            <a:r>
              <a:rPr lang="ja-JP" altLang="en-US" sz="2000" b="1" dirty="0">
                <a:effectLst>
                  <a:outerShdw blurRad="38100" dist="38100" dir="2700000" algn="tl">
                    <a:srgbClr val="FFFFFF"/>
                  </a:outerShdw>
                </a:effectLst>
              </a:rPr>
              <a:t>記述例</a:t>
            </a:r>
          </a:p>
        </p:txBody>
      </p:sp>
      <p:sp>
        <p:nvSpPr>
          <p:cNvPr id="9" name="Rectangle 5">
            <a:extLst>
              <a:ext uri="{FF2B5EF4-FFF2-40B4-BE49-F238E27FC236}">
                <a16:creationId xmlns:a16="http://schemas.microsoft.com/office/drawing/2014/main" id="{EBC5C3F1-9681-6780-5D10-AD72FA9476B8}"/>
              </a:ext>
            </a:extLst>
          </p:cNvPr>
          <p:cNvSpPr>
            <a:spLocks noChangeArrowheads="1"/>
          </p:cNvSpPr>
          <p:nvPr/>
        </p:nvSpPr>
        <p:spPr bwMode="auto">
          <a:xfrm>
            <a:off x="6307138" y="6215064"/>
            <a:ext cx="4246562" cy="320675"/>
          </a:xfrm>
          <a:prstGeom prst="rect">
            <a:avLst/>
          </a:prstGeom>
          <a:solidFill>
            <a:schemeClr val="bg1"/>
          </a:solidFill>
          <a:ln w="6350" algn="ctr">
            <a:solidFill>
              <a:schemeClr val="tx1"/>
            </a:solidFill>
            <a:miter lim="800000"/>
            <a:headEnd/>
            <a:tailEnd type="none" w="lg" len="lg"/>
          </a:ln>
        </p:spPr>
        <p:txBody>
          <a:bodyPr lIns="0" tIns="0" rIns="0" bIns="0" anchor="ctr"/>
          <a:lstStyle>
            <a:lvl1pPr>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pPr eaLnBrk="1" hangingPunct="1">
              <a:buFont typeface="Wingdings" panose="05000000000000000000" pitchFamily="2" charset="2"/>
              <a:buNone/>
            </a:pPr>
            <a:r>
              <a:rPr kumimoji="0" lang="en-US" altLang="ja-JP" sz="1200">
                <a:latin typeface="ＭＳ Ｐゴシック" panose="020B0600070205080204" pitchFamily="34" charset="-128"/>
                <a:ea typeface="ＭＳ Ｐゴシック" panose="020B0600070205080204" pitchFamily="34" charset="-128"/>
                <a:cs typeface="Arial" panose="020B0604020202020204" pitchFamily="34" charset="0"/>
              </a:rPr>
              <a:t>※</a:t>
            </a:r>
            <a:r>
              <a:rPr kumimoji="0" lang="ja-JP" altLang="en-US" sz="1200">
                <a:latin typeface="ＭＳ Ｐゴシック" panose="020B0600070205080204" pitchFamily="34" charset="-128"/>
                <a:ea typeface="ＭＳ Ｐゴシック" panose="020B0600070205080204" pitchFamily="34" charset="-128"/>
                <a:cs typeface="Arial" panose="020B0604020202020204" pitchFamily="34" charset="0"/>
              </a:rPr>
              <a:t>更に追加的な資料がある場合には、「補足資料」として添付。</a:t>
            </a:r>
          </a:p>
        </p:txBody>
      </p:sp>
    </p:spTree>
    <p:extLst>
      <p:ext uri="{BB962C8B-B14F-4D97-AF65-F5344CB8AC3E}">
        <p14:creationId xmlns:p14="http://schemas.microsoft.com/office/powerpoint/2010/main" val="203493"/>
      </p:ext>
    </p:extLst>
  </p:cSld>
  <p:clrMapOvr>
    <a:masterClrMapping/>
  </p:clrMapOvr>
  <p:transition spd="slow"/>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C4355B516CD6BE41BFE58DE7A1A02A5F" ma:contentTypeVersion="12" ma:contentTypeDescription="新しいドキュメントを作成します。" ma:contentTypeScope="" ma:versionID="51ae8ffec493d156422cc58d27cfb389">
  <xsd:schema xmlns:xsd="http://www.w3.org/2001/XMLSchema" xmlns:xs="http://www.w3.org/2001/XMLSchema" xmlns:p="http://schemas.microsoft.com/office/2006/metadata/properties" xmlns:ns2="2ab99b50-8f67-4135-8613-905dcfe98773" xmlns:ns3="aedc4252-b9e5-4915-be06-4b2b764365a5" targetNamespace="http://schemas.microsoft.com/office/2006/metadata/properties" ma:root="true" ma:fieldsID="837e04109a01c70b8985d18e243a33dc" ns2:_="" ns3:_="">
    <xsd:import namespace="2ab99b50-8f67-4135-8613-905dcfe98773"/>
    <xsd:import namespace="aedc4252-b9e5-4915-be06-4b2b764365a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b99b50-8f67-4135-8613-905dcfe987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lcf76f155ced4ddcb4097134ff3c332f" ma:index="17" nillable="true" ma:taxonomy="true" ma:internalName="lcf76f155ced4ddcb4097134ff3c332f" ma:taxonomyFieldName="MediaServiceImageTags" ma:displayName="画像タグ" ma:readOnly="false" ma:fieldId="{5cf76f15-5ced-4ddc-b409-7134ff3c332f}" ma:taxonomyMulti="true" ma:sspId="1e1c6816-2a4f-4461-93c7-8dd281d6228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edc4252-b9e5-4915-be06-4b2b764365a5"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ca84930e-53cd-4ac8-90bf-54a6759a33e2}" ma:internalName="TaxCatchAll" ma:showField="CatchAllData" ma:web="aedc4252-b9e5-4915-be06-4b2b764365a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ab99b50-8f67-4135-8613-905dcfe98773">
      <Terms xmlns="http://schemas.microsoft.com/office/infopath/2007/PartnerControls"/>
    </lcf76f155ced4ddcb4097134ff3c332f>
    <TaxCatchAll xmlns="aedc4252-b9e5-4915-be06-4b2b764365a5" xsi:nil="true"/>
  </documentManagement>
</p:properties>
</file>

<file path=customXml/itemProps1.xml><?xml version="1.0" encoding="utf-8"?>
<ds:datastoreItem xmlns:ds="http://schemas.openxmlformats.org/officeDocument/2006/customXml" ds:itemID="{B5E8EFB0-903A-44CF-ADF5-946EDD8315B3}">
  <ds:schemaRefs>
    <ds:schemaRef ds:uri="http://schemas.microsoft.com/sharepoint/v3/contenttype/forms"/>
  </ds:schemaRefs>
</ds:datastoreItem>
</file>

<file path=customXml/itemProps2.xml><?xml version="1.0" encoding="utf-8"?>
<ds:datastoreItem xmlns:ds="http://schemas.openxmlformats.org/officeDocument/2006/customXml" ds:itemID="{0815BA4B-88DE-4E8C-8616-8E5CCF80AE4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b99b50-8f67-4135-8613-905dcfe98773"/>
    <ds:schemaRef ds:uri="aedc4252-b9e5-4915-be06-4b2b764365a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8E3E78D-3D60-4AE3-9B2C-DCB893749DAE}">
  <ds:schemaRefs>
    <ds:schemaRef ds:uri="http://schemas.microsoft.com/office/2006/metadata/properties"/>
    <ds:schemaRef ds:uri="http://schemas.microsoft.com/office/infopath/2007/PartnerControls"/>
    <ds:schemaRef ds:uri="2ab99b50-8f67-4135-8613-905dcfe98773"/>
    <ds:schemaRef ds:uri="aedc4252-b9e5-4915-be06-4b2b764365a5"/>
  </ds:schemaRefs>
</ds:datastoreItem>
</file>

<file path=docProps/app.xml><?xml version="1.0" encoding="utf-8"?>
<Properties xmlns="http://schemas.openxmlformats.org/officeDocument/2006/extended-properties" xmlns:vt="http://schemas.openxmlformats.org/officeDocument/2006/docPropsVTypes">
  <TotalTime>7</TotalTime>
  <Words>1232</Words>
  <Application>Microsoft Office PowerPoint</Application>
  <PresentationFormat>ワイド画面</PresentationFormat>
  <Paragraphs>125</Paragraphs>
  <Slides>7</Slides>
  <Notes>5</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7</vt:i4>
      </vt:variant>
    </vt:vector>
  </HeadingPairs>
  <TitlesOfParts>
    <vt:vector size="14" baseType="lpstr">
      <vt:lpstr>ＭＳ Ｐゴシック</vt:lpstr>
      <vt:lpstr>游ゴシック</vt:lpstr>
      <vt:lpstr>游ゴシック Light</vt:lpstr>
      <vt:lpstr>Arial</vt:lpstr>
      <vt:lpstr>Calibri</vt:lpstr>
      <vt:lpstr>Wingdings</vt:lpstr>
      <vt:lpstr>Office テーマ</vt:lpstr>
      <vt:lpstr>内閣府沖縄総合事務局　宛て</vt:lpstr>
      <vt:lpstr>令和８年度「事業承継関連調査・実証事業（地域事業承継支援体制構築事業）」 ー　提案書　ー</vt:lpstr>
      <vt:lpstr>１．事業の実施方法</vt:lpstr>
      <vt:lpstr>PowerPoint プレゼンテーション</vt:lpstr>
      <vt:lpstr>３．事業実績</vt:lpstr>
      <vt:lpstr>４．実施体制</vt:lpstr>
      <vt:lpstr>５．情報管理体制</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幸喜 綾子(KOKI Ayako)</dc:creator>
  <cp:lastModifiedBy>幸喜 綾子(KOKI Ayako)</cp:lastModifiedBy>
  <cp:revision>2</cp:revision>
  <dcterms:created xsi:type="dcterms:W3CDTF">2026-07-24T05:59:48Z</dcterms:created>
  <dcterms:modified xsi:type="dcterms:W3CDTF">2026-07-28T11:59:38Z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0x010100C4355B516CD6BE41BFE58DE7A1A02A5F</vt:lpwstr>
  </property>
</Properties>
</file>