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trictFirstAndLastChars="0" saveSubsetFonts="1" autoCompressPictures="0">
  <p:sldMasterIdLst>
    <p:sldMasterId id="2147483648" r:id="rId1"/>
  </p:sldMasterIdLst>
  <p:notesMasterIdLst>
    <p:notesMasterId r:id="rId3"/>
  </p:notesMasterIdLst>
  <p:sldIdLst>
    <p:sldId id="259" r:id="rId2"/>
  </p:sldIdLst>
  <p:sldSz cx="9906000" cy="6858000" type="A4"/>
  <p:notesSz cx="6735763" cy="9866313"/>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521415D9-36F7-43E2-AB2F-B90AF26B5E84}">
      <p14:sectionLst xmlns:p14="http://schemas.microsoft.com/office/powerpoint/2010/main">
        <p14:section name="初回申請用" id="{92303DCD-5D4D-48D3-AB54-D0DDB8DA7622}">
          <p14:sldIdLst>
            <p14:sldId id="259"/>
          </p14:sldIdLst>
        </p14:section>
      </p14:sectionLst>
    </p:ext>
    <p:ext uri="{EFAFB233-063F-42B5-8137-9DF3F51BA10A}">
      <p15:sldGuideLst xmlns:p15="http://schemas.microsoft.com/office/powerpoint/2012/main">
        <p15:guide id="1" orient="horz" pos="2160">
          <p15:clr>
            <a:srgbClr val="A4A3A4"/>
          </p15:clr>
        </p15:guide>
        <p15:guide id="2" pos="3120">
          <p15:clr>
            <a:srgbClr val="A4A3A4"/>
          </p15:clr>
        </p15:guide>
      </p15:sldGuideLst>
    </p:ext>
    <p:ext uri="http://customooxmlschemas.google.com/"/>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F0F748-7AA5-4B90-91AD-3F4FFDBD375E}">
  <a:tblStyle styleId="{69F0F748-7AA5-4B90-91AD-3F4FFDBD375E}" styleName="Table_0">
    <a:wholeTbl>
      <a:tcTxStyle b="off" i="off">
        <a:font>
          <a:latin typeface="游ゴシック"/>
          <a:ea typeface="游ゴシック"/>
          <a:cs typeface="游ゴシック"/>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游ゴシック"/>
          <a:ea typeface="游ゴシック"/>
          <a:cs typeface="游ゴシック"/>
        </a:font>
        <a:schemeClr val="lt1"/>
      </a:tcTxStyle>
      <a:tcStyle>
        <a:tcBdr/>
        <a:fill>
          <a:solidFill>
            <a:schemeClr val="accent1"/>
          </a:solidFill>
        </a:fill>
      </a:tcStyle>
    </a:lastCol>
    <a:firstCol>
      <a:tcTxStyle b="on" i="off">
        <a:font>
          <a:latin typeface="游ゴシック"/>
          <a:ea typeface="游ゴシック"/>
          <a:cs typeface="游ゴシック"/>
        </a:font>
        <a:schemeClr val="lt1"/>
      </a:tcTxStyle>
      <a:tcStyle>
        <a:tcBdr/>
        <a:fill>
          <a:solidFill>
            <a:schemeClr val="accent1"/>
          </a:solidFill>
        </a:fill>
      </a:tcStyle>
    </a:firstCol>
    <a:lastRow>
      <a:tcTxStyle b="on" i="off">
        <a:font>
          <a:latin typeface="游ゴシック"/>
          <a:ea typeface="游ゴシック"/>
          <a:cs typeface="游ゴシック"/>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游ゴシック"/>
          <a:ea typeface="游ゴシック"/>
          <a:cs typeface="游ゴシック"/>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175" autoAdjust="0"/>
    <p:restoredTop sz="94660"/>
  </p:normalViewPr>
  <p:slideViewPr>
    <p:cSldViewPr snapToGrid="0">
      <p:cViewPr varScale="1">
        <p:scale>
          <a:sx n="107" d="100"/>
          <a:sy n="107" d="100"/>
        </p:scale>
        <p:origin x="1044" y="114"/>
      </p:cViewPr>
      <p:guideLst>
        <p:guide orient="horz" pos="2160"/>
        <p:guide pos="3120"/>
      </p:guideLst>
    </p:cSldViewPr>
  </p:slideViewPr>
  <p:notesTextViewPr>
    <p:cViewPr>
      <p:scale>
        <a:sx n="66" d="100"/>
        <a:sy n="66"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1100" name="Google Shape;3;n"/>
          <p:cNvSpPr txBox="1">
            <a:spLocks noGrp="1"/>
          </p:cNvSpPr>
          <p:nvPr>
            <p:ph type="hdr" idx="2"/>
          </p:nvPr>
        </p:nvSpPr>
        <p:spPr>
          <a:xfrm>
            <a:off x="2" y="2"/>
            <a:ext cx="2919413" cy="493713"/>
          </a:xfrm>
          <a:prstGeom prst="rect">
            <a:avLst/>
          </a:prstGeom>
          <a:noFill/>
          <a:ln>
            <a:noFill/>
          </a:ln>
        </p:spPr>
        <p:txBody>
          <a:bodyPr spcFirstLastPara="1" wrap="square" lIns="91400" tIns="45700" rIns="91400"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101" name="Google Shape;4;n"/>
          <p:cNvSpPr txBox="1">
            <a:spLocks noGrp="1"/>
          </p:cNvSpPr>
          <p:nvPr>
            <p:ph type="dt" idx="10"/>
          </p:nvPr>
        </p:nvSpPr>
        <p:spPr>
          <a:xfrm>
            <a:off x="3814763" y="2"/>
            <a:ext cx="2919412" cy="493713"/>
          </a:xfrm>
          <a:prstGeom prst="rect">
            <a:avLst/>
          </a:prstGeom>
          <a:noFill/>
          <a:ln>
            <a:noFill/>
          </a:ln>
        </p:spPr>
        <p:txBody>
          <a:bodyPr spcFirstLastPara="1" wrap="square" lIns="91400" tIns="45700" rIns="91400"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102" name="Google Shape;5;n"/>
          <p:cNvSpPr>
            <a:spLocks noGrp="1" noRot="1" noChangeAspect="1"/>
          </p:cNvSpPr>
          <p:nvPr>
            <p:ph type="sldImg" idx="3"/>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103" name="Google Shape;6;n"/>
          <p:cNvSpPr txBox="1">
            <a:spLocks noGrp="1"/>
          </p:cNvSpPr>
          <p:nvPr>
            <p:ph type="body" idx="1"/>
          </p:nvPr>
        </p:nvSpPr>
        <p:spPr>
          <a:xfrm>
            <a:off x="673102" y="4686300"/>
            <a:ext cx="5389563" cy="4440238"/>
          </a:xfrm>
          <a:prstGeom prst="rect">
            <a:avLst/>
          </a:prstGeom>
          <a:noFill/>
          <a:ln>
            <a:noFill/>
          </a:ln>
        </p:spPr>
        <p:txBody>
          <a:bodyPr spcFirstLastPara="1" wrap="square" lIns="91400" tIns="45700" rIns="91400"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1104" name="Google Shape;7;n"/>
          <p:cNvSpPr txBox="1">
            <a:spLocks noGrp="1"/>
          </p:cNvSpPr>
          <p:nvPr>
            <p:ph type="ftr" idx="11"/>
          </p:nvPr>
        </p:nvSpPr>
        <p:spPr>
          <a:xfrm>
            <a:off x="2" y="9371013"/>
            <a:ext cx="2919413" cy="493712"/>
          </a:xfrm>
          <a:prstGeom prst="rect">
            <a:avLst/>
          </a:prstGeom>
          <a:noFill/>
          <a:ln>
            <a:noFill/>
          </a:ln>
        </p:spPr>
        <p:txBody>
          <a:bodyPr spcFirstLastPara="1" wrap="square" lIns="91400" tIns="45700" rIns="91400"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105" name="Google Shape;8;n"/>
          <p:cNvSpPr txBox="1">
            <a:spLocks noGrp="1"/>
          </p:cNvSpPr>
          <p:nvPr>
            <p:ph type="sldNum" idx="12"/>
          </p:nvPr>
        </p:nvSpPr>
        <p:spPr>
          <a:xfrm>
            <a:off x="3814763" y="9371013"/>
            <a:ext cx="2919412" cy="493712"/>
          </a:xfrm>
          <a:prstGeom prst="rect">
            <a:avLst/>
          </a:prstGeom>
          <a:noFill/>
          <a:ln>
            <a:noFill/>
          </a:ln>
        </p:spPr>
        <p:txBody>
          <a:bodyPr spcFirstLastPara="1" wrap="square" lIns="91400" tIns="45700" rIns="91400" bIns="45700" anchor="b" anchorCtr="0">
            <a:noAutofit/>
          </a:bodyPr>
          <a:lstStyle/>
          <a:p>
            <a:pPr marL="0" marR="0" lvl="0" indent="0" algn="r" rtl="0">
              <a:spcBef>
                <a:spcPts val="0"/>
              </a:spcBef>
              <a:spcAft>
                <a:spcPts val="0"/>
              </a:spcAft>
              <a:buNone/>
            </a:pPr>
            <a:fld id="{00000000-1234-1234-1234-123412341234}" type="slidenum">
              <a:rPr lang="ja-JP"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125" name="Google Shape;85;p1:notes"/>
          <p:cNvSpPr txBox="1">
            <a:spLocks noGrp="1"/>
          </p:cNvSpPr>
          <p:nvPr>
            <p:ph type="body" idx="1"/>
          </p:nvPr>
        </p:nvSpPr>
        <p:spPr>
          <a:xfrm>
            <a:off x="673102" y="4686300"/>
            <a:ext cx="5389563" cy="4440238"/>
          </a:xfrm>
          <a:prstGeom prst="rect">
            <a:avLst/>
          </a:prstGeom>
        </p:spPr>
        <p:txBody>
          <a:bodyPr spcFirstLastPara="1" wrap="square" lIns="91400" tIns="45700" rIns="91400" bIns="45700" anchor="t" anchorCtr="0">
            <a:noAutofit/>
          </a:bodyPr>
          <a:lstStyle/>
          <a:p>
            <a:pPr marL="0" lvl="0" indent="0" algn="l" rtl="0">
              <a:spcBef>
                <a:spcPts val="360"/>
              </a:spcBef>
              <a:spcAft>
                <a:spcPts val="0"/>
              </a:spcAft>
              <a:buNone/>
            </a:pPr>
            <a:endParaRPr dirty="0"/>
          </a:p>
        </p:txBody>
      </p:sp>
      <p:sp>
        <p:nvSpPr>
          <p:cNvPr id="1126" name="Google Shape;86;p1: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901804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タイトルとコンテンツ" type="obj">
  <p:cSld name="OBJECT">
    <p:spTree>
      <p:nvGrpSpPr>
        <p:cNvPr id="1" name=""/>
        <p:cNvGrpSpPr/>
        <p:nvPr/>
      </p:nvGrpSpPr>
      <p:grpSpPr>
        <a:xfrm>
          <a:off x="0" y="0"/>
          <a:ext cx="0" cy="0"/>
          <a:chOff x="0" y="0"/>
          <a:chExt cx="0" cy="0"/>
        </a:xfrm>
      </p:grpSpPr>
      <p:sp>
        <p:nvSpPr>
          <p:cNvPr id="1031" name="Google Shape;16;p5"/>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32" name="Google Shape;17;p5"/>
          <p:cNvSpPr txBox="1">
            <a:spLocks noGrp="1"/>
          </p:cNvSpPr>
          <p:nvPr>
            <p:ph type="body" idx="1"/>
          </p:nvPr>
        </p:nvSpPr>
        <p:spPr>
          <a:xfrm>
            <a:off x="681038" y="1825625"/>
            <a:ext cx="8543925"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33" name="Google Shape;18;p5"/>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34" name="Google Shape;19;p5"/>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35" name="Google Shape;20;p5"/>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縦書きタイトルと&#10;縦書きテキスト" type="vertTitleAndTx">
  <p:cSld name="VERTICAL_TITLE_AND_VERTICAL_TEXT">
    <p:spTree>
      <p:nvGrpSpPr>
        <p:cNvPr id="1" name=""/>
        <p:cNvGrpSpPr/>
        <p:nvPr/>
      </p:nvGrpSpPr>
      <p:grpSpPr>
        <a:xfrm>
          <a:off x="0" y="0"/>
          <a:ext cx="0" cy="0"/>
          <a:chOff x="0" y="0"/>
          <a:chExt cx="0" cy="0"/>
        </a:xfrm>
      </p:grpSpPr>
      <p:sp>
        <p:nvSpPr>
          <p:cNvPr id="1094" name="Google Shape;79;p15"/>
          <p:cNvSpPr txBox="1">
            <a:spLocks noGrp="1"/>
          </p:cNvSpPr>
          <p:nvPr>
            <p:ph type="title"/>
          </p:nvPr>
        </p:nvSpPr>
        <p:spPr>
          <a:xfrm rot="5400000">
            <a:off x="5251052" y="2203053"/>
            <a:ext cx="5811838" cy="2135981"/>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95" name="Google Shape;80;p15"/>
          <p:cNvSpPr txBox="1">
            <a:spLocks noGrp="1"/>
          </p:cNvSpPr>
          <p:nvPr>
            <p:ph type="body" idx="1"/>
          </p:nvPr>
        </p:nvSpPr>
        <p:spPr>
          <a:xfrm rot="5400000">
            <a:off x="917178" y="128985"/>
            <a:ext cx="5811838" cy="628411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96" name="Google Shape;81;p15"/>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97" name="Google Shape;82;p15"/>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98" name="Google Shape;83;p15"/>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セクション見出し" type="secHead">
  <p:cSld name="SECTION_HEADER">
    <p:spTree>
      <p:nvGrpSpPr>
        <p:cNvPr id="1" name=""/>
        <p:cNvGrpSpPr/>
        <p:nvPr/>
      </p:nvGrpSpPr>
      <p:grpSpPr>
        <a:xfrm>
          <a:off x="0" y="0"/>
          <a:ext cx="0" cy="0"/>
          <a:chOff x="0" y="0"/>
          <a:chExt cx="0" cy="0"/>
        </a:xfrm>
      </p:grpSpPr>
      <p:sp>
        <p:nvSpPr>
          <p:cNvPr id="1043" name="Google Shape;28;p7"/>
          <p:cNvSpPr txBox="1">
            <a:spLocks noGrp="1"/>
          </p:cNvSpPr>
          <p:nvPr>
            <p:ph type="title"/>
          </p:nvPr>
        </p:nvSpPr>
        <p:spPr>
          <a:xfrm>
            <a:off x="675878" y="1709739"/>
            <a:ext cx="8543925"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875"/>
              <a:buFont typeface="Arial"/>
              <a:buNone/>
              <a:defRPr sz="4875"/>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44" name="Google Shape;29;p7"/>
          <p:cNvSpPr txBox="1">
            <a:spLocks noGrp="1"/>
          </p:cNvSpPr>
          <p:nvPr>
            <p:ph type="body" idx="1"/>
          </p:nvPr>
        </p:nvSpPr>
        <p:spPr>
          <a:xfrm>
            <a:off x="675878" y="4589464"/>
            <a:ext cx="8543925"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rgbClr val="888888"/>
              </a:buClr>
              <a:buSzPts val="1950"/>
              <a:buNone/>
              <a:defRPr sz="1950">
                <a:solidFill>
                  <a:srgbClr val="888888"/>
                </a:solidFill>
              </a:defRPr>
            </a:lvl1pPr>
            <a:lvl2pPr marL="914400" lvl="1" indent="-228600" algn="l">
              <a:lnSpc>
                <a:spcPct val="90000"/>
              </a:lnSpc>
              <a:spcBef>
                <a:spcPts val="406"/>
              </a:spcBef>
              <a:spcAft>
                <a:spcPts val="0"/>
              </a:spcAft>
              <a:buClr>
                <a:srgbClr val="888888"/>
              </a:buClr>
              <a:buSzPts val="1625"/>
              <a:buNone/>
              <a:defRPr sz="1625">
                <a:solidFill>
                  <a:srgbClr val="888888"/>
                </a:solidFill>
              </a:defRPr>
            </a:lvl2pPr>
            <a:lvl3pPr marL="1371600" lvl="2" indent="-228600" algn="l">
              <a:lnSpc>
                <a:spcPct val="90000"/>
              </a:lnSpc>
              <a:spcBef>
                <a:spcPts val="406"/>
              </a:spcBef>
              <a:spcAft>
                <a:spcPts val="0"/>
              </a:spcAft>
              <a:buClr>
                <a:srgbClr val="888888"/>
              </a:buClr>
              <a:buSzPts val="1463"/>
              <a:buNone/>
              <a:defRPr sz="1463">
                <a:solidFill>
                  <a:srgbClr val="888888"/>
                </a:solidFill>
              </a:defRPr>
            </a:lvl3pPr>
            <a:lvl4pPr marL="1828800" lvl="3" indent="-228600" algn="l">
              <a:lnSpc>
                <a:spcPct val="90000"/>
              </a:lnSpc>
              <a:spcBef>
                <a:spcPts val="406"/>
              </a:spcBef>
              <a:spcAft>
                <a:spcPts val="0"/>
              </a:spcAft>
              <a:buClr>
                <a:srgbClr val="888888"/>
              </a:buClr>
              <a:buSzPts val="1300"/>
              <a:buNone/>
              <a:defRPr sz="1300">
                <a:solidFill>
                  <a:srgbClr val="888888"/>
                </a:solidFill>
              </a:defRPr>
            </a:lvl4pPr>
            <a:lvl5pPr marL="2286000" lvl="4" indent="-228600" algn="l">
              <a:lnSpc>
                <a:spcPct val="90000"/>
              </a:lnSpc>
              <a:spcBef>
                <a:spcPts val="406"/>
              </a:spcBef>
              <a:spcAft>
                <a:spcPts val="0"/>
              </a:spcAft>
              <a:buClr>
                <a:srgbClr val="888888"/>
              </a:buClr>
              <a:buSzPts val="1300"/>
              <a:buNone/>
              <a:defRPr sz="1300">
                <a:solidFill>
                  <a:srgbClr val="888888"/>
                </a:solidFill>
              </a:defRPr>
            </a:lvl5pPr>
            <a:lvl6pPr marL="2743200" lvl="5" indent="-228600" algn="l">
              <a:lnSpc>
                <a:spcPct val="90000"/>
              </a:lnSpc>
              <a:spcBef>
                <a:spcPts val="406"/>
              </a:spcBef>
              <a:spcAft>
                <a:spcPts val="0"/>
              </a:spcAft>
              <a:buClr>
                <a:srgbClr val="888888"/>
              </a:buClr>
              <a:buSzPts val="1300"/>
              <a:buNone/>
              <a:defRPr sz="1300">
                <a:solidFill>
                  <a:srgbClr val="888888"/>
                </a:solidFill>
              </a:defRPr>
            </a:lvl6pPr>
            <a:lvl7pPr marL="3200400" lvl="6" indent="-228600" algn="l">
              <a:lnSpc>
                <a:spcPct val="90000"/>
              </a:lnSpc>
              <a:spcBef>
                <a:spcPts val="406"/>
              </a:spcBef>
              <a:spcAft>
                <a:spcPts val="0"/>
              </a:spcAft>
              <a:buClr>
                <a:srgbClr val="888888"/>
              </a:buClr>
              <a:buSzPts val="1300"/>
              <a:buNone/>
              <a:defRPr sz="1300">
                <a:solidFill>
                  <a:srgbClr val="888888"/>
                </a:solidFill>
              </a:defRPr>
            </a:lvl7pPr>
            <a:lvl8pPr marL="3657600" lvl="7" indent="-228600" algn="l">
              <a:lnSpc>
                <a:spcPct val="90000"/>
              </a:lnSpc>
              <a:spcBef>
                <a:spcPts val="406"/>
              </a:spcBef>
              <a:spcAft>
                <a:spcPts val="0"/>
              </a:spcAft>
              <a:buClr>
                <a:srgbClr val="888888"/>
              </a:buClr>
              <a:buSzPts val="1300"/>
              <a:buNone/>
              <a:defRPr sz="1300">
                <a:solidFill>
                  <a:srgbClr val="888888"/>
                </a:solidFill>
              </a:defRPr>
            </a:lvl8pPr>
            <a:lvl9pPr marL="4114800" lvl="8" indent="-228600" algn="l">
              <a:lnSpc>
                <a:spcPct val="90000"/>
              </a:lnSpc>
              <a:spcBef>
                <a:spcPts val="406"/>
              </a:spcBef>
              <a:spcAft>
                <a:spcPts val="0"/>
              </a:spcAft>
              <a:buClr>
                <a:srgbClr val="888888"/>
              </a:buClr>
              <a:buSzPts val="1300"/>
              <a:buNone/>
              <a:defRPr sz="1300">
                <a:solidFill>
                  <a:srgbClr val="888888"/>
                </a:solidFill>
              </a:defRPr>
            </a:lvl9pPr>
          </a:lstStyle>
          <a:p>
            <a:endParaRPr/>
          </a:p>
        </p:txBody>
      </p:sp>
      <p:sp>
        <p:nvSpPr>
          <p:cNvPr id="1045" name="Google Shape;30;p7"/>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46" name="Google Shape;31;p7"/>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47" name="Google Shape;32;p7"/>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2 つのコンテンツ" type="twoObj">
  <p:cSld name="TWO_OBJECTS">
    <p:spTree>
      <p:nvGrpSpPr>
        <p:cNvPr id="1" name=""/>
        <p:cNvGrpSpPr/>
        <p:nvPr/>
      </p:nvGrpSpPr>
      <p:grpSpPr>
        <a:xfrm>
          <a:off x="0" y="0"/>
          <a:ext cx="0" cy="0"/>
          <a:chOff x="0" y="0"/>
          <a:chExt cx="0" cy="0"/>
        </a:xfrm>
      </p:grpSpPr>
      <p:sp>
        <p:nvSpPr>
          <p:cNvPr id="1049" name="Google Shape;34;p8"/>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50" name="Google Shape;35;p8"/>
          <p:cNvSpPr txBox="1">
            <a:spLocks noGrp="1"/>
          </p:cNvSpPr>
          <p:nvPr>
            <p:ph type="body" idx="1"/>
          </p:nvPr>
        </p:nvSpPr>
        <p:spPr>
          <a:xfrm>
            <a:off x="681038" y="1825625"/>
            <a:ext cx="421005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51" name="Google Shape;36;p8"/>
          <p:cNvSpPr txBox="1">
            <a:spLocks noGrp="1"/>
          </p:cNvSpPr>
          <p:nvPr>
            <p:ph type="body" idx="2"/>
          </p:nvPr>
        </p:nvSpPr>
        <p:spPr>
          <a:xfrm>
            <a:off x="5014913" y="1825625"/>
            <a:ext cx="421005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52" name="Google Shape;37;p8"/>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53" name="Google Shape;38;p8"/>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54" name="Google Shape;39;p8"/>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比較" type="twoTxTwoObj">
  <p:cSld name="TWO_OBJECTS_WITH_TEXT">
    <p:spTree>
      <p:nvGrpSpPr>
        <p:cNvPr id="1" name=""/>
        <p:cNvGrpSpPr/>
        <p:nvPr/>
      </p:nvGrpSpPr>
      <p:grpSpPr>
        <a:xfrm>
          <a:off x="0" y="0"/>
          <a:ext cx="0" cy="0"/>
          <a:chOff x="0" y="0"/>
          <a:chExt cx="0" cy="0"/>
        </a:xfrm>
      </p:grpSpPr>
      <p:sp>
        <p:nvSpPr>
          <p:cNvPr id="1056" name="Google Shape;41;p9"/>
          <p:cNvSpPr txBox="1">
            <a:spLocks noGrp="1"/>
          </p:cNvSpPr>
          <p:nvPr>
            <p:ph type="title"/>
          </p:nvPr>
        </p:nvSpPr>
        <p:spPr>
          <a:xfrm>
            <a:off x="68232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57" name="Google Shape;42;p9"/>
          <p:cNvSpPr txBox="1">
            <a:spLocks noGrp="1"/>
          </p:cNvSpPr>
          <p:nvPr>
            <p:ph type="body" idx="1"/>
          </p:nvPr>
        </p:nvSpPr>
        <p:spPr>
          <a:xfrm>
            <a:off x="682328" y="1681163"/>
            <a:ext cx="4190702"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813"/>
              </a:spcBef>
              <a:spcAft>
                <a:spcPts val="0"/>
              </a:spcAft>
              <a:buClr>
                <a:schemeClr val="dk1"/>
              </a:buClr>
              <a:buSzPts val="1950"/>
              <a:buNone/>
              <a:defRPr sz="1950" b="1"/>
            </a:lvl1pPr>
            <a:lvl2pPr marL="914400" lvl="1" indent="-228600" algn="l">
              <a:lnSpc>
                <a:spcPct val="90000"/>
              </a:lnSpc>
              <a:spcBef>
                <a:spcPts val="406"/>
              </a:spcBef>
              <a:spcAft>
                <a:spcPts val="0"/>
              </a:spcAft>
              <a:buClr>
                <a:schemeClr val="dk1"/>
              </a:buClr>
              <a:buSzPts val="1625"/>
              <a:buNone/>
              <a:defRPr sz="1625" b="1"/>
            </a:lvl2pPr>
            <a:lvl3pPr marL="1371600" lvl="2" indent="-228600" algn="l">
              <a:lnSpc>
                <a:spcPct val="90000"/>
              </a:lnSpc>
              <a:spcBef>
                <a:spcPts val="406"/>
              </a:spcBef>
              <a:spcAft>
                <a:spcPts val="0"/>
              </a:spcAft>
              <a:buClr>
                <a:schemeClr val="dk1"/>
              </a:buClr>
              <a:buSzPts val="1463"/>
              <a:buNone/>
              <a:defRPr sz="1463" b="1"/>
            </a:lvl3pPr>
            <a:lvl4pPr marL="1828800" lvl="3" indent="-228600" algn="l">
              <a:lnSpc>
                <a:spcPct val="90000"/>
              </a:lnSpc>
              <a:spcBef>
                <a:spcPts val="406"/>
              </a:spcBef>
              <a:spcAft>
                <a:spcPts val="0"/>
              </a:spcAft>
              <a:buClr>
                <a:schemeClr val="dk1"/>
              </a:buClr>
              <a:buSzPts val="1300"/>
              <a:buNone/>
              <a:defRPr sz="1300" b="1"/>
            </a:lvl4pPr>
            <a:lvl5pPr marL="2286000" lvl="4" indent="-228600" algn="l">
              <a:lnSpc>
                <a:spcPct val="90000"/>
              </a:lnSpc>
              <a:spcBef>
                <a:spcPts val="406"/>
              </a:spcBef>
              <a:spcAft>
                <a:spcPts val="0"/>
              </a:spcAft>
              <a:buClr>
                <a:schemeClr val="dk1"/>
              </a:buClr>
              <a:buSzPts val="1300"/>
              <a:buNone/>
              <a:defRPr sz="1300" b="1"/>
            </a:lvl5pPr>
            <a:lvl6pPr marL="2743200" lvl="5" indent="-228600" algn="l">
              <a:lnSpc>
                <a:spcPct val="90000"/>
              </a:lnSpc>
              <a:spcBef>
                <a:spcPts val="406"/>
              </a:spcBef>
              <a:spcAft>
                <a:spcPts val="0"/>
              </a:spcAft>
              <a:buClr>
                <a:schemeClr val="dk1"/>
              </a:buClr>
              <a:buSzPts val="1300"/>
              <a:buNone/>
              <a:defRPr sz="1300" b="1"/>
            </a:lvl6pPr>
            <a:lvl7pPr marL="3200400" lvl="6" indent="-228600" algn="l">
              <a:lnSpc>
                <a:spcPct val="90000"/>
              </a:lnSpc>
              <a:spcBef>
                <a:spcPts val="406"/>
              </a:spcBef>
              <a:spcAft>
                <a:spcPts val="0"/>
              </a:spcAft>
              <a:buClr>
                <a:schemeClr val="dk1"/>
              </a:buClr>
              <a:buSzPts val="1300"/>
              <a:buNone/>
              <a:defRPr sz="1300" b="1"/>
            </a:lvl7pPr>
            <a:lvl8pPr marL="3657600" lvl="7" indent="-228600" algn="l">
              <a:lnSpc>
                <a:spcPct val="90000"/>
              </a:lnSpc>
              <a:spcBef>
                <a:spcPts val="406"/>
              </a:spcBef>
              <a:spcAft>
                <a:spcPts val="0"/>
              </a:spcAft>
              <a:buClr>
                <a:schemeClr val="dk1"/>
              </a:buClr>
              <a:buSzPts val="1300"/>
              <a:buNone/>
              <a:defRPr sz="1300" b="1"/>
            </a:lvl8pPr>
            <a:lvl9pPr marL="4114800" lvl="8" indent="-228600" algn="l">
              <a:lnSpc>
                <a:spcPct val="90000"/>
              </a:lnSpc>
              <a:spcBef>
                <a:spcPts val="406"/>
              </a:spcBef>
              <a:spcAft>
                <a:spcPts val="0"/>
              </a:spcAft>
              <a:buClr>
                <a:schemeClr val="dk1"/>
              </a:buClr>
              <a:buSzPts val="1300"/>
              <a:buNone/>
              <a:defRPr sz="1300" b="1"/>
            </a:lvl9pPr>
          </a:lstStyle>
          <a:p>
            <a:endParaRPr/>
          </a:p>
        </p:txBody>
      </p:sp>
      <p:sp>
        <p:nvSpPr>
          <p:cNvPr id="1058" name="Google Shape;43;p9"/>
          <p:cNvSpPr txBox="1">
            <a:spLocks noGrp="1"/>
          </p:cNvSpPr>
          <p:nvPr>
            <p:ph type="body" idx="2"/>
          </p:nvPr>
        </p:nvSpPr>
        <p:spPr>
          <a:xfrm>
            <a:off x="682328" y="2505075"/>
            <a:ext cx="4190702"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59" name="Google Shape;44;p9"/>
          <p:cNvSpPr txBox="1">
            <a:spLocks noGrp="1"/>
          </p:cNvSpPr>
          <p:nvPr>
            <p:ph type="body" idx="3"/>
          </p:nvPr>
        </p:nvSpPr>
        <p:spPr>
          <a:xfrm>
            <a:off x="5014913" y="1681163"/>
            <a:ext cx="4211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813"/>
              </a:spcBef>
              <a:spcAft>
                <a:spcPts val="0"/>
              </a:spcAft>
              <a:buClr>
                <a:schemeClr val="dk1"/>
              </a:buClr>
              <a:buSzPts val="1950"/>
              <a:buNone/>
              <a:defRPr sz="1950" b="1"/>
            </a:lvl1pPr>
            <a:lvl2pPr marL="914400" lvl="1" indent="-228600" algn="l">
              <a:lnSpc>
                <a:spcPct val="90000"/>
              </a:lnSpc>
              <a:spcBef>
                <a:spcPts val="406"/>
              </a:spcBef>
              <a:spcAft>
                <a:spcPts val="0"/>
              </a:spcAft>
              <a:buClr>
                <a:schemeClr val="dk1"/>
              </a:buClr>
              <a:buSzPts val="1625"/>
              <a:buNone/>
              <a:defRPr sz="1625" b="1"/>
            </a:lvl2pPr>
            <a:lvl3pPr marL="1371600" lvl="2" indent="-228600" algn="l">
              <a:lnSpc>
                <a:spcPct val="90000"/>
              </a:lnSpc>
              <a:spcBef>
                <a:spcPts val="406"/>
              </a:spcBef>
              <a:spcAft>
                <a:spcPts val="0"/>
              </a:spcAft>
              <a:buClr>
                <a:schemeClr val="dk1"/>
              </a:buClr>
              <a:buSzPts val="1463"/>
              <a:buNone/>
              <a:defRPr sz="1463" b="1"/>
            </a:lvl3pPr>
            <a:lvl4pPr marL="1828800" lvl="3" indent="-228600" algn="l">
              <a:lnSpc>
                <a:spcPct val="90000"/>
              </a:lnSpc>
              <a:spcBef>
                <a:spcPts val="406"/>
              </a:spcBef>
              <a:spcAft>
                <a:spcPts val="0"/>
              </a:spcAft>
              <a:buClr>
                <a:schemeClr val="dk1"/>
              </a:buClr>
              <a:buSzPts val="1300"/>
              <a:buNone/>
              <a:defRPr sz="1300" b="1"/>
            </a:lvl4pPr>
            <a:lvl5pPr marL="2286000" lvl="4" indent="-228600" algn="l">
              <a:lnSpc>
                <a:spcPct val="90000"/>
              </a:lnSpc>
              <a:spcBef>
                <a:spcPts val="406"/>
              </a:spcBef>
              <a:spcAft>
                <a:spcPts val="0"/>
              </a:spcAft>
              <a:buClr>
                <a:schemeClr val="dk1"/>
              </a:buClr>
              <a:buSzPts val="1300"/>
              <a:buNone/>
              <a:defRPr sz="1300" b="1"/>
            </a:lvl5pPr>
            <a:lvl6pPr marL="2743200" lvl="5" indent="-228600" algn="l">
              <a:lnSpc>
                <a:spcPct val="90000"/>
              </a:lnSpc>
              <a:spcBef>
                <a:spcPts val="406"/>
              </a:spcBef>
              <a:spcAft>
                <a:spcPts val="0"/>
              </a:spcAft>
              <a:buClr>
                <a:schemeClr val="dk1"/>
              </a:buClr>
              <a:buSzPts val="1300"/>
              <a:buNone/>
              <a:defRPr sz="1300" b="1"/>
            </a:lvl6pPr>
            <a:lvl7pPr marL="3200400" lvl="6" indent="-228600" algn="l">
              <a:lnSpc>
                <a:spcPct val="90000"/>
              </a:lnSpc>
              <a:spcBef>
                <a:spcPts val="406"/>
              </a:spcBef>
              <a:spcAft>
                <a:spcPts val="0"/>
              </a:spcAft>
              <a:buClr>
                <a:schemeClr val="dk1"/>
              </a:buClr>
              <a:buSzPts val="1300"/>
              <a:buNone/>
              <a:defRPr sz="1300" b="1"/>
            </a:lvl7pPr>
            <a:lvl8pPr marL="3657600" lvl="7" indent="-228600" algn="l">
              <a:lnSpc>
                <a:spcPct val="90000"/>
              </a:lnSpc>
              <a:spcBef>
                <a:spcPts val="406"/>
              </a:spcBef>
              <a:spcAft>
                <a:spcPts val="0"/>
              </a:spcAft>
              <a:buClr>
                <a:schemeClr val="dk1"/>
              </a:buClr>
              <a:buSzPts val="1300"/>
              <a:buNone/>
              <a:defRPr sz="1300" b="1"/>
            </a:lvl8pPr>
            <a:lvl9pPr marL="4114800" lvl="8" indent="-228600" algn="l">
              <a:lnSpc>
                <a:spcPct val="90000"/>
              </a:lnSpc>
              <a:spcBef>
                <a:spcPts val="406"/>
              </a:spcBef>
              <a:spcAft>
                <a:spcPts val="0"/>
              </a:spcAft>
              <a:buClr>
                <a:schemeClr val="dk1"/>
              </a:buClr>
              <a:buSzPts val="1300"/>
              <a:buNone/>
              <a:defRPr sz="1300" b="1"/>
            </a:lvl9pPr>
          </a:lstStyle>
          <a:p>
            <a:endParaRPr/>
          </a:p>
        </p:txBody>
      </p:sp>
      <p:sp>
        <p:nvSpPr>
          <p:cNvPr id="1060" name="Google Shape;45;p9"/>
          <p:cNvSpPr txBox="1">
            <a:spLocks noGrp="1"/>
          </p:cNvSpPr>
          <p:nvPr>
            <p:ph type="body" idx="4"/>
          </p:nvPr>
        </p:nvSpPr>
        <p:spPr>
          <a:xfrm>
            <a:off x="5014913" y="2505075"/>
            <a:ext cx="4211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61" name="Google Shape;46;p9"/>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2" name="Google Shape;47;p9"/>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3" name="Google Shape;48;p9"/>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タイトルのみ" type="titleOnly">
  <p:cSld name="TITLE_ONLY">
    <p:spTree>
      <p:nvGrpSpPr>
        <p:cNvPr id="1" name=""/>
        <p:cNvGrpSpPr/>
        <p:nvPr/>
      </p:nvGrpSpPr>
      <p:grpSpPr>
        <a:xfrm>
          <a:off x="0" y="0"/>
          <a:ext cx="0" cy="0"/>
          <a:chOff x="0" y="0"/>
          <a:chExt cx="0" cy="0"/>
        </a:xfrm>
      </p:grpSpPr>
      <p:sp>
        <p:nvSpPr>
          <p:cNvPr id="1065" name="Google Shape;50;p10"/>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66" name="Google Shape;51;p10"/>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7" name="Google Shape;52;p10"/>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8" name="Google Shape;53;p10"/>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白紙" type="blank">
  <p:cSld name="BLANK">
    <p:spTree>
      <p:nvGrpSpPr>
        <p:cNvPr id="1" name=""/>
        <p:cNvGrpSpPr/>
        <p:nvPr/>
      </p:nvGrpSpPr>
      <p:grpSpPr>
        <a:xfrm>
          <a:off x="0" y="0"/>
          <a:ext cx="0" cy="0"/>
          <a:chOff x="0" y="0"/>
          <a:chExt cx="0" cy="0"/>
        </a:xfrm>
      </p:grpSpPr>
      <p:sp>
        <p:nvSpPr>
          <p:cNvPr id="1070" name="Google Shape;55;p11"/>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1" name="Google Shape;56;p11"/>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2" name="Google Shape;57;p11"/>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タイトル付きの&#10;コンテンツ" type="objTx">
  <p:cSld name="OBJECT_WITH_CAPTION_TEXT">
    <p:spTree>
      <p:nvGrpSpPr>
        <p:cNvPr id="1" name=""/>
        <p:cNvGrpSpPr/>
        <p:nvPr/>
      </p:nvGrpSpPr>
      <p:grpSpPr>
        <a:xfrm>
          <a:off x="0" y="0"/>
          <a:ext cx="0" cy="0"/>
          <a:chOff x="0" y="0"/>
          <a:chExt cx="0" cy="0"/>
        </a:xfrm>
      </p:grpSpPr>
      <p:sp>
        <p:nvSpPr>
          <p:cNvPr id="1074" name="Google Shape;59;p12"/>
          <p:cNvSpPr txBox="1">
            <a:spLocks noGrp="1"/>
          </p:cNvSpPr>
          <p:nvPr>
            <p:ph type="title"/>
          </p:nvPr>
        </p:nvSpPr>
        <p:spPr>
          <a:xfrm>
            <a:off x="682328" y="457200"/>
            <a:ext cx="3194943"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75" name="Google Shape;60;p12"/>
          <p:cNvSpPr txBox="1">
            <a:spLocks noGrp="1"/>
          </p:cNvSpPr>
          <p:nvPr>
            <p:ph type="body" idx="1"/>
          </p:nvPr>
        </p:nvSpPr>
        <p:spPr>
          <a:xfrm>
            <a:off x="4211340" y="987426"/>
            <a:ext cx="5014913" cy="4873625"/>
          </a:xfrm>
          <a:prstGeom prst="rect">
            <a:avLst/>
          </a:prstGeom>
          <a:noFill/>
          <a:ln>
            <a:noFill/>
          </a:ln>
        </p:spPr>
        <p:txBody>
          <a:bodyPr spcFirstLastPara="1" wrap="square" lIns="91425" tIns="45700" rIns="91425" bIns="45700" anchor="t" anchorCtr="0">
            <a:normAutofit/>
          </a:bodyPr>
          <a:lstStyle>
            <a:lvl1pPr marL="457200" lvl="0" indent="-393700" algn="l">
              <a:lnSpc>
                <a:spcPct val="90000"/>
              </a:lnSpc>
              <a:spcBef>
                <a:spcPts val="813"/>
              </a:spcBef>
              <a:spcAft>
                <a:spcPts val="0"/>
              </a:spcAft>
              <a:buClr>
                <a:schemeClr val="dk1"/>
              </a:buClr>
              <a:buSzPts val="2600"/>
              <a:buChar char="•"/>
              <a:defRPr sz="2600"/>
            </a:lvl1pPr>
            <a:lvl2pPr marL="914400" lvl="1" indent="-373062" algn="l">
              <a:lnSpc>
                <a:spcPct val="90000"/>
              </a:lnSpc>
              <a:spcBef>
                <a:spcPts val="406"/>
              </a:spcBef>
              <a:spcAft>
                <a:spcPts val="0"/>
              </a:spcAft>
              <a:buClr>
                <a:schemeClr val="dk1"/>
              </a:buClr>
              <a:buSzPts val="2275"/>
              <a:buChar char="•"/>
              <a:defRPr sz="2275"/>
            </a:lvl2pPr>
            <a:lvl3pPr marL="1371600" lvl="2" indent="-352425" algn="l">
              <a:lnSpc>
                <a:spcPct val="90000"/>
              </a:lnSpc>
              <a:spcBef>
                <a:spcPts val="406"/>
              </a:spcBef>
              <a:spcAft>
                <a:spcPts val="0"/>
              </a:spcAft>
              <a:buClr>
                <a:schemeClr val="dk1"/>
              </a:buClr>
              <a:buSzPts val="1950"/>
              <a:buChar char="•"/>
              <a:defRPr sz="1950"/>
            </a:lvl3pPr>
            <a:lvl4pPr marL="1828800" lvl="3" indent="-331787" algn="l">
              <a:lnSpc>
                <a:spcPct val="90000"/>
              </a:lnSpc>
              <a:spcBef>
                <a:spcPts val="406"/>
              </a:spcBef>
              <a:spcAft>
                <a:spcPts val="0"/>
              </a:spcAft>
              <a:buClr>
                <a:schemeClr val="dk1"/>
              </a:buClr>
              <a:buSzPts val="1625"/>
              <a:buChar char="•"/>
              <a:defRPr sz="1625"/>
            </a:lvl4pPr>
            <a:lvl5pPr marL="2286000" lvl="4" indent="-331787" algn="l">
              <a:lnSpc>
                <a:spcPct val="90000"/>
              </a:lnSpc>
              <a:spcBef>
                <a:spcPts val="406"/>
              </a:spcBef>
              <a:spcAft>
                <a:spcPts val="0"/>
              </a:spcAft>
              <a:buClr>
                <a:schemeClr val="dk1"/>
              </a:buClr>
              <a:buSzPts val="1625"/>
              <a:buChar char="•"/>
              <a:defRPr sz="1625"/>
            </a:lvl5pPr>
            <a:lvl6pPr marL="2743200" lvl="5" indent="-331787" algn="l">
              <a:lnSpc>
                <a:spcPct val="90000"/>
              </a:lnSpc>
              <a:spcBef>
                <a:spcPts val="406"/>
              </a:spcBef>
              <a:spcAft>
                <a:spcPts val="0"/>
              </a:spcAft>
              <a:buClr>
                <a:schemeClr val="dk1"/>
              </a:buClr>
              <a:buSzPts val="1625"/>
              <a:buChar char="•"/>
              <a:defRPr sz="1625"/>
            </a:lvl6pPr>
            <a:lvl7pPr marL="3200400" lvl="6" indent="-331787" algn="l">
              <a:lnSpc>
                <a:spcPct val="90000"/>
              </a:lnSpc>
              <a:spcBef>
                <a:spcPts val="406"/>
              </a:spcBef>
              <a:spcAft>
                <a:spcPts val="0"/>
              </a:spcAft>
              <a:buClr>
                <a:schemeClr val="dk1"/>
              </a:buClr>
              <a:buSzPts val="1625"/>
              <a:buChar char="•"/>
              <a:defRPr sz="1625"/>
            </a:lvl7pPr>
            <a:lvl8pPr marL="3657600" lvl="7" indent="-331787" algn="l">
              <a:lnSpc>
                <a:spcPct val="90000"/>
              </a:lnSpc>
              <a:spcBef>
                <a:spcPts val="406"/>
              </a:spcBef>
              <a:spcAft>
                <a:spcPts val="0"/>
              </a:spcAft>
              <a:buClr>
                <a:schemeClr val="dk1"/>
              </a:buClr>
              <a:buSzPts val="1625"/>
              <a:buChar char="•"/>
              <a:defRPr sz="1625"/>
            </a:lvl8pPr>
            <a:lvl9pPr marL="4114800" lvl="8" indent="-331787" algn="l">
              <a:lnSpc>
                <a:spcPct val="90000"/>
              </a:lnSpc>
              <a:spcBef>
                <a:spcPts val="406"/>
              </a:spcBef>
              <a:spcAft>
                <a:spcPts val="0"/>
              </a:spcAft>
              <a:buClr>
                <a:schemeClr val="dk1"/>
              </a:buClr>
              <a:buSzPts val="1625"/>
              <a:buChar char="•"/>
              <a:defRPr sz="1625"/>
            </a:lvl9pPr>
          </a:lstStyle>
          <a:p>
            <a:endParaRPr/>
          </a:p>
        </p:txBody>
      </p:sp>
      <p:sp>
        <p:nvSpPr>
          <p:cNvPr id="1076" name="Google Shape;61;p12"/>
          <p:cNvSpPr txBox="1">
            <a:spLocks noGrp="1"/>
          </p:cNvSpPr>
          <p:nvPr>
            <p:ph type="body" idx="2"/>
          </p:nvPr>
        </p:nvSpPr>
        <p:spPr>
          <a:xfrm>
            <a:off x="682328" y="2057400"/>
            <a:ext cx="3194943"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chemeClr val="dk1"/>
              </a:buClr>
              <a:buSzPts val="1300"/>
              <a:buNone/>
              <a:defRPr sz="1300"/>
            </a:lvl1pPr>
            <a:lvl2pPr marL="914400" lvl="1" indent="-228600" algn="l">
              <a:lnSpc>
                <a:spcPct val="90000"/>
              </a:lnSpc>
              <a:spcBef>
                <a:spcPts val="406"/>
              </a:spcBef>
              <a:spcAft>
                <a:spcPts val="0"/>
              </a:spcAft>
              <a:buClr>
                <a:schemeClr val="dk1"/>
              </a:buClr>
              <a:buSzPts val="1138"/>
              <a:buNone/>
              <a:defRPr sz="1138"/>
            </a:lvl2pPr>
            <a:lvl3pPr marL="1371600" lvl="2" indent="-228600" algn="l">
              <a:lnSpc>
                <a:spcPct val="90000"/>
              </a:lnSpc>
              <a:spcBef>
                <a:spcPts val="406"/>
              </a:spcBef>
              <a:spcAft>
                <a:spcPts val="0"/>
              </a:spcAft>
              <a:buClr>
                <a:schemeClr val="dk1"/>
              </a:buClr>
              <a:buSzPts val="975"/>
              <a:buNone/>
              <a:defRPr sz="975"/>
            </a:lvl3pPr>
            <a:lvl4pPr marL="1828800" lvl="3" indent="-228600" algn="l">
              <a:lnSpc>
                <a:spcPct val="90000"/>
              </a:lnSpc>
              <a:spcBef>
                <a:spcPts val="406"/>
              </a:spcBef>
              <a:spcAft>
                <a:spcPts val="0"/>
              </a:spcAft>
              <a:buClr>
                <a:schemeClr val="dk1"/>
              </a:buClr>
              <a:buSzPts val="813"/>
              <a:buNone/>
              <a:defRPr sz="813"/>
            </a:lvl4pPr>
            <a:lvl5pPr marL="2286000" lvl="4" indent="-228600" algn="l">
              <a:lnSpc>
                <a:spcPct val="90000"/>
              </a:lnSpc>
              <a:spcBef>
                <a:spcPts val="406"/>
              </a:spcBef>
              <a:spcAft>
                <a:spcPts val="0"/>
              </a:spcAft>
              <a:buClr>
                <a:schemeClr val="dk1"/>
              </a:buClr>
              <a:buSzPts val="813"/>
              <a:buNone/>
              <a:defRPr sz="813"/>
            </a:lvl5pPr>
            <a:lvl6pPr marL="2743200" lvl="5" indent="-228600" algn="l">
              <a:lnSpc>
                <a:spcPct val="90000"/>
              </a:lnSpc>
              <a:spcBef>
                <a:spcPts val="406"/>
              </a:spcBef>
              <a:spcAft>
                <a:spcPts val="0"/>
              </a:spcAft>
              <a:buClr>
                <a:schemeClr val="dk1"/>
              </a:buClr>
              <a:buSzPts val="813"/>
              <a:buNone/>
              <a:defRPr sz="813"/>
            </a:lvl6pPr>
            <a:lvl7pPr marL="3200400" lvl="6" indent="-228600" algn="l">
              <a:lnSpc>
                <a:spcPct val="90000"/>
              </a:lnSpc>
              <a:spcBef>
                <a:spcPts val="406"/>
              </a:spcBef>
              <a:spcAft>
                <a:spcPts val="0"/>
              </a:spcAft>
              <a:buClr>
                <a:schemeClr val="dk1"/>
              </a:buClr>
              <a:buSzPts val="813"/>
              <a:buNone/>
              <a:defRPr sz="813"/>
            </a:lvl7pPr>
            <a:lvl8pPr marL="3657600" lvl="7" indent="-228600" algn="l">
              <a:lnSpc>
                <a:spcPct val="90000"/>
              </a:lnSpc>
              <a:spcBef>
                <a:spcPts val="406"/>
              </a:spcBef>
              <a:spcAft>
                <a:spcPts val="0"/>
              </a:spcAft>
              <a:buClr>
                <a:schemeClr val="dk1"/>
              </a:buClr>
              <a:buSzPts val="813"/>
              <a:buNone/>
              <a:defRPr sz="813"/>
            </a:lvl8pPr>
            <a:lvl9pPr marL="4114800" lvl="8" indent="-228600" algn="l">
              <a:lnSpc>
                <a:spcPct val="90000"/>
              </a:lnSpc>
              <a:spcBef>
                <a:spcPts val="406"/>
              </a:spcBef>
              <a:spcAft>
                <a:spcPts val="0"/>
              </a:spcAft>
              <a:buClr>
                <a:schemeClr val="dk1"/>
              </a:buClr>
              <a:buSzPts val="813"/>
              <a:buNone/>
              <a:defRPr sz="813"/>
            </a:lvl9pPr>
          </a:lstStyle>
          <a:p>
            <a:endParaRPr/>
          </a:p>
        </p:txBody>
      </p:sp>
      <p:sp>
        <p:nvSpPr>
          <p:cNvPr id="1077" name="Google Shape;62;p12"/>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8" name="Google Shape;63;p12"/>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9" name="Google Shape;64;p12"/>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タイトル付きの図" type="picTx">
  <p:cSld name="PICTURE_WITH_CAPTION_TEXT">
    <p:spTree>
      <p:nvGrpSpPr>
        <p:cNvPr id="1" name=""/>
        <p:cNvGrpSpPr/>
        <p:nvPr/>
      </p:nvGrpSpPr>
      <p:grpSpPr>
        <a:xfrm>
          <a:off x="0" y="0"/>
          <a:ext cx="0" cy="0"/>
          <a:chOff x="0" y="0"/>
          <a:chExt cx="0" cy="0"/>
        </a:xfrm>
      </p:grpSpPr>
      <p:sp>
        <p:nvSpPr>
          <p:cNvPr id="1081" name="Google Shape;66;p13"/>
          <p:cNvSpPr txBox="1">
            <a:spLocks noGrp="1"/>
          </p:cNvSpPr>
          <p:nvPr>
            <p:ph type="title"/>
          </p:nvPr>
        </p:nvSpPr>
        <p:spPr>
          <a:xfrm>
            <a:off x="682328" y="457200"/>
            <a:ext cx="3194943"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82" name="Google Shape;67;p13"/>
          <p:cNvSpPr>
            <a:spLocks noGrp="1"/>
          </p:cNvSpPr>
          <p:nvPr>
            <p:ph type="pic" idx="2"/>
          </p:nvPr>
        </p:nvSpPr>
        <p:spPr>
          <a:xfrm>
            <a:off x="4211340" y="987426"/>
            <a:ext cx="5014913"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813"/>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1pPr>
            <a:lvl2pPr marR="0" lvl="1" algn="l" rtl="0">
              <a:lnSpc>
                <a:spcPct val="90000"/>
              </a:lnSpc>
              <a:spcBef>
                <a:spcPts val="406"/>
              </a:spcBef>
              <a:spcAft>
                <a:spcPts val="0"/>
              </a:spcAft>
              <a:buClr>
                <a:schemeClr val="dk1"/>
              </a:buClr>
              <a:buSzPts val="2275"/>
              <a:buFont typeface="Arial"/>
              <a:buNone/>
              <a:defRPr sz="2275" b="0" i="0" u="none" strike="noStrike" cap="none">
                <a:solidFill>
                  <a:schemeClr val="dk1"/>
                </a:solidFill>
                <a:latin typeface="Arial"/>
                <a:ea typeface="Arial"/>
                <a:cs typeface="Arial"/>
                <a:sym typeface="Arial"/>
              </a:defRPr>
            </a:lvl2pPr>
            <a:lvl3pPr marR="0" lvl="2" algn="l" rtl="0">
              <a:lnSpc>
                <a:spcPct val="90000"/>
              </a:lnSpc>
              <a:spcBef>
                <a:spcPts val="406"/>
              </a:spcBef>
              <a:spcAft>
                <a:spcPts val="0"/>
              </a:spcAft>
              <a:buClr>
                <a:schemeClr val="dk1"/>
              </a:buClr>
              <a:buSzPts val="1950"/>
              <a:buFont typeface="Arial"/>
              <a:buNone/>
              <a:defRPr sz="1950" b="0" i="0" u="none" strike="noStrike" cap="none">
                <a:solidFill>
                  <a:schemeClr val="dk1"/>
                </a:solidFill>
                <a:latin typeface="Arial"/>
                <a:ea typeface="Arial"/>
                <a:cs typeface="Arial"/>
                <a:sym typeface="Arial"/>
              </a:defRPr>
            </a:lvl3pPr>
            <a:lvl4pPr marR="0" lvl="3"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4pPr>
            <a:lvl5pPr marR="0" lvl="4"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5pPr>
            <a:lvl6pPr marR="0" lvl="5"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6pPr>
            <a:lvl7pPr marR="0" lvl="6"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7pPr>
            <a:lvl8pPr marR="0" lvl="7"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8pPr>
            <a:lvl9pPr marR="0" lvl="8"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9pPr>
          </a:lstStyle>
          <a:p>
            <a:endParaRPr/>
          </a:p>
        </p:txBody>
      </p:sp>
      <p:sp>
        <p:nvSpPr>
          <p:cNvPr id="1083" name="Google Shape;68;p13"/>
          <p:cNvSpPr txBox="1">
            <a:spLocks noGrp="1"/>
          </p:cNvSpPr>
          <p:nvPr>
            <p:ph type="body" idx="1"/>
          </p:nvPr>
        </p:nvSpPr>
        <p:spPr>
          <a:xfrm>
            <a:off x="682328" y="2057400"/>
            <a:ext cx="3194943"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chemeClr val="dk1"/>
              </a:buClr>
              <a:buSzPts val="1300"/>
              <a:buNone/>
              <a:defRPr sz="1300"/>
            </a:lvl1pPr>
            <a:lvl2pPr marL="914400" lvl="1" indent="-228600" algn="l">
              <a:lnSpc>
                <a:spcPct val="90000"/>
              </a:lnSpc>
              <a:spcBef>
                <a:spcPts val="406"/>
              </a:spcBef>
              <a:spcAft>
                <a:spcPts val="0"/>
              </a:spcAft>
              <a:buClr>
                <a:schemeClr val="dk1"/>
              </a:buClr>
              <a:buSzPts val="1138"/>
              <a:buNone/>
              <a:defRPr sz="1138"/>
            </a:lvl2pPr>
            <a:lvl3pPr marL="1371600" lvl="2" indent="-228600" algn="l">
              <a:lnSpc>
                <a:spcPct val="90000"/>
              </a:lnSpc>
              <a:spcBef>
                <a:spcPts val="406"/>
              </a:spcBef>
              <a:spcAft>
                <a:spcPts val="0"/>
              </a:spcAft>
              <a:buClr>
                <a:schemeClr val="dk1"/>
              </a:buClr>
              <a:buSzPts val="975"/>
              <a:buNone/>
              <a:defRPr sz="975"/>
            </a:lvl3pPr>
            <a:lvl4pPr marL="1828800" lvl="3" indent="-228600" algn="l">
              <a:lnSpc>
                <a:spcPct val="90000"/>
              </a:lnSpc>
              <a:spcBef>
                <a:spcPts val="406"/>
              </a:spcBef>
              <a:spcAft>
                <a:spcPts val="0"/>
              </a:spcAft>
              <a:buClr>
                <a:schemeClr val="dk1"/>
              </a:buClr>
              <a:buSzPts val="813"/>
              <a:buNone/>
              <a:defRPr sz="813"/>
            </a:lvl4pPr>
            <a:lvl5pPr marL="2286000" lvl="4" indent="-228600" algn="l">
              <a:lnSpc>
                <a:spcPct val="90000"/>
              </a:lnSpc>
              <a:spcBef>
                <a:spcPts val="406"/>
              </a:spcBef>
              <a:spcAft>
                <a:spcPts val="0"/>
              </a:spcAft>
              <a:buClr>
                <a:schemeClr val="dk1"/>
              </a:buClr>
              <a:buSzPts val="813"/>
              <a:buNone/>
              <a:defRPr sz="813"/>
            </a:lvl5pPr>
            <a:lvl6pPr marL="2743200" lvl="5" indent="-228600" algn="l">
              <a:lnSpc>
                <a:spcPct val="90000"/>
              </a:lnSpc>
              <a:spcBef>
                <a:spcPts val="406"/>
              </a:spcBef>
              <a:spcAft>
                <a:spcPts val="0"/>
              </a:spcAft>
              <a:buClr>
                <a:schemeClr val="dk1"/>
              </a:buClr>
              <a:buSzPts val="813"/>
              <a:buNone/>
              <a:defRPr sz="813"/>
            </a:lvl6pPr>
            <a:lvl7pPr marL="3200400" lvl="6" indent="-228600" algn="l">
              <a:lnSpc>
                <a:spcPct val="90000"/>
              </a:lnSpc>
              <a:spcBef>
                <a:spcPts val="406"/>
              </a:spcBef>
              <a:spcAft>
                <a:spcPts val="0"/>
              </a:spcAft>
              <a:buClr>
                <a:schemeClr val="dk1"/>
              </a:buClr>
              <a:buSzPts val="813"/>
              <a:buNone/>
              <a:defRPr sz="813"/>
            </a:lvl7pPr>
            <a:lvl8pPr marL="3657600" lvl="7" indent="-228600" algn="l">
              <a:lnSpc>
                <a:spcPct val="90000"/>
              </a:lnSpc>
              <a:spcBef>
                <a:spcPts val="406"/>
              </a:spcBef>
              <a:spcAft>
                <a:spcPts val="0"/>
              </a:spcAft>
              <a:buClr>
                <a:schemeClr val="dk1"/>
              </a:buClr>
              <a:buSzPts val="813"/>
              <a:buNone/>
              <a:defRPr sz="813"/>
            </a:lvl8pPr>
            <a:lvl9pPr marL="4114800" lvl="8" indent="-228600" algn="l">
              <a:lnSpc>
                <a:spcPct val="90000"/>
              </a:lnSpc>
              <a:spcBef>
                <a:spcPts val="406"/>
              </a:spcBef>
              <a:spcAft>
                <a:spcPts val="0"/>
              </a:spcAft>
              <a:buClr>
                <a:schemeClr val="dk1"/>
              </a:buClr>
              <a:buSzPts val="813"/>
              <a:buNone/>
              <a:defRPr sz="813"/>
            </a:lvl9pPr>
          </a:lstStyle>
          <a:p>
            <a:endParaRPr/>
          </a:p>
        </p:txBody>
      </p:sp>
      <p:sp>
        <p:nvSpPr>
          <p:cNvPr id="1084" name="Google Shape;69;p13"/>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85" name="Google Shape;70;p13"/>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86" name="Google Shape;71;p13"/>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タイトルと&#10;縦書きテキスト" type="vertTx">
  <p:cSld name="VERTICAL_TEXT">
    <p:spTree>
      <p:nvGrpSpPr>
        <p:cNvPr id="1" name=""/>
        <p:cNvGrpSpPr/>
        <p:nvPr/>
      </p:nvGrpSpPr>
      <p:grpSpPr>
        <a:xfrm>
          <a:off x="0" y="0"/>
          <a:ext cx="0" cy="0"/>
          <a:chOff x="0" y="0"/>
          <a:chExt cx="0" cy="0"/>
        </a:xfrm>
      </p:grpSpPr>
      <p:sp>
        <p:nvSpPr>
          <p:cNvPr id="1088" name="Google Shape;73;p14"/>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89" name="Google Shape;74;p14"/>
          <p:cNvSpPr txBox="1">
            <a:spLocks noGrp="1"/>
          </p:cNvSpPr>
          <p:nvPr>
            <p:ph type="body" idx="1"/>
          </p:nvPr>
        </p:nvSpPr>
        <p:spPr>
          <a:xfrm rot="5400000">
            <a:off x="2777332" y="-270669"/>
            <a:ext cx="4351338" cy="85439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90" name="Google Shape;75;p14"/>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91" name="Google Shape;76;p14"/>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92" name="Google Shape;77;p14"/>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1025" name="Google Shape;10;p4"/>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575"/>
              <a:buFont typeface="Arial"/>
              <a:buNone/>
              <a:defRPr sz="3575" b="0"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026" name="Google Shape;11;p4"/>
          <p:cNvSpPr txBox="1">
            <a:spLocks noGrp="1"/>
          </p:cNvSpPr>
          <p:nvPr>
            <p:ph type="body" idx="1"/>
          </p:nvPr>
        </p:nvSpPr>
        <p:spPr>
          <a:xfrm>
            <a:off x="681038" y="1825625"/>
            <a:ext cx="8543925" cy="4351338"/>
          </a:xfrm>
          <a:prstGeom prst="rect">
            <a:avLst/>
          </a:prstGeom>
          <a:noFill/>
          <a:ln>
            <a:noFill/>
          </a:ln>
        </p:spPr>
        <p:txBody>
          <a:bodyPr spcFirstLastPara="1" wrap="square" lIns="91425" tIns="45700" rIns="91425" bIns="45700" anchor="t" anchorCtr="0">
            <a:normAutofit/>
          </a:bodyPr>
          <a:lstStyle>
            <a:lvl1pPr marL="457200" marR="0" lvl="0" indent="-373062" algn="l" rtl="0">
              <a:lnSpc>
                <a:spcPct val="90000"/>
              </a:lnSpc>
              <a:spcBef>
                <a:spcPts val="813"/>
              </a:spcBef>
              <a:spcAft>
                <a:spcPts val="0"/>
              </a:spcAft>
              <a:buClr>
                <a:schemeClr val="dk1"/>
              </a:buClr>
              <a:buSzPts val="2275"/>
              <a:buFont typeface="Arial"/>
              <a:buChar char="•"/>
              <a:defRPr sz="2275" b="0" i="0" u="none" strike="noStrike" cap="none">
                <a:solidFill>
                  <a:schemeClr val="dk1"/>
                </a:solidFill>
                <a:latin typeface="Arial"/>
                <a:ea typeface="Arial"/>
                <a:cs typeface="Arial"/>
                <a:sym typeface="Arial"/>
              </a:defRPr>
            </a:lvl1pPr>
            <a:lvl2pPr marL="914400" marR="0" lvl="1" indent="-352425" algn="l" rtl="0">
              <a:lnSpc>
                <a:spcPct val="90000"/>
              </a:lnSpc>
              <a:spcBef>
                <a:spcPts val="406"/>
              </a:spcBef>
              <a:spcAft>
                <a:spcPts val="0"/>
              </a:spcAft>
              <a:buClr>
                <a:schemeClr val="dk1"/>
              </a:buClr>
              <a:buSzPts val="1950"/>
              <a:buFont typeface="Arial"/>
              <a:buChar char="•"/>
              <a:defRPr sz="1950" b="0" i="0" u="none" strike="noStrike" cap="none">
                <a:solidFill>
                  <a:schemeClr val="dk1"/>
                </a:solidFill>
                <a:latin typeface="Arial"/>
                <a:ea typeface="Arial"/>
                <a:cs typeface="Arial"/>
                <a:sym typeface="Arial"/>
              </a:defRPr>
            </a:lvl2pPr>
            <a:lvl3pPr marL="1371600" marR="0" lvl="2" indent="-331787" algn="l" rtl="0">
              <a:lnSpc>
                <a:spcPct val="90000"/>
              </a:lnSpc>
              <a:spcBef>
                <a:spcPts val="406"/>
              </a:spcBef>
              <a:spcAft>
                <a:spcPts val="0"/>
              </a:spcAft>
              <a:buClr>
                <a:schemeClr val="dk1"/>
              </a:buClr>
              <a:buSzPts val="1625"/>
              <a:buFont typeface="Arial"/>
              <a:buChar char="•"/>
              <a:defRPr sz="1625" b="0" i="0" u="none" strike="noStrike" cap="none">
                <a:solidFill>
                  <a:schemeClr val="dk1"/>
                </a:solidFill>
                <a:latin typeface="Arial"/>
                <a:ea typeface="Arial"/>
                <a:cs typeface="Arial"/>
                <a:sym typeface="Arial"/>
              </a:defRPr>
            </a:lvl3pPr>
            <a:lvl4pPr marL="1828800" marR="0" lvl="3"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4pPr>
            <a:lvl5pPr marL="2286000" marR="0" lvl="4"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5pPr>
            <a:lvl6pPr marL="2743200" marR="0" lvl="5"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6pPr>
            <a:lvl7pPr marL="3200400" marR="0" lvl="6"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7pPr>
            <a:lvl8pPr marL="3657600" marR="0" lvl="7"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8pPr>
            <a:lvl9pPr marL="4114800" marR="0" lvl="8"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9pPr>
          </a:lstStyle>
          <a:p>
            <a:endParaRPr/>
          </a:p>
        </p:txBody>
      </p:sp>
      <p:sp>
        <p:nvSpPr>
          <p:cNvPr id="1027" name="Google Shape;12;p4"/>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75"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28" name="Google Shape;13;p4"/>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75"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29" name="Google Shape;14;p4"/>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975" b="0" i="0" u="none" strike="noStrike" cap="none">
                <a:solidFill>
                  <a:srgbClr val="888888"/>
                </a:solidFill>
                <a:latin typeface="Arial"/>
                <a:ea typeface="Arial"/>
                <a:cs typeface="Arial"/>
                <a:sym typeface="Arial"/>
              </a:defRPr>
            </a:lvl1pPr>
            <a:lvl2pPr marL="0" marR="0" lvl="1" indent="0" algn="r" rtl="0">
              <a:spcBef>
                <a:spcPts val="0"/>
              </a:spcBef>
              <a:spcAft>
                <a:spcPts val="0"/>
              </a:spcAft>
              <a:buNone/>
              <a:defRPr sz="975" b="0" i="0" u="none" strike="noStrike" cap="none">
                <a:solidFill>
                  <a:srgbClr val="888888"/>
                </a:solidFill>
                <a:latin typeface="Arial"/>
                <a:ea typeface="Arial"/>
                <a:cs typeface="Arial"/>
                <a:sym typeface="Arial"/>
              </a:defRPr>
            </a:lvl2pPr>
            <a:lvl3pPr marL="0" marR="0" lvl="2" indent="0" algn="r" rtl="0">
              <a:spcBef>
                <a:spcPts val="0"/>
              </a:spcBef>
              <a:spcAft>
                <a:spcPts val="0"/>
              </a:spcAft>
              <a:buNone/>
              <a:defRPr sz="975" b="0" i="0" u="none" strike="noStrike" cap="none">
                <a:solidFill>
                  <a:srgbClr val="888888"/>
                </a:solidFill>
                <a:latin typeface="Arial"/>
                <a:ea typeface="Arial"/>
                <a:cs typeface="Arial"/>
                <a:sym typeface="Arial"/>
              </a:defRPr>
            </a:lvl3pPr>
            <a:lvl4pPr marL="0" marR="0" lvl="3" indent="0" algn="r" rtl="0">
              <a:spcBef>
                <a:spcPts val="0"/>
              </a:spcBef>
              <a:spcAft>
                <a:spcPts val="0"/>
              </a:spcAft>
              <a:buNone/>
              <a:defRPr sz="975" b="0" i="0" u="none" strike="noStrike" cap="none">
                <a:solidFill>
                  <a:srgbClr val="888888"/>
                </a:solidFill>
                <a:latin typeface="Arial"/>
                <a:ea typeface="Arial"/>
                <a:cs typeface="Arial"/>
                <a:sym typeface="Arial"/>
              </a:defRPr>
            </a:lvl4pPr>
            <a:lvl5pPr marL="0" marR="0" lvl="4" indent="0" algn="r" rtl="0">
              <a:spcBef>
                <a:spcPts val="0"/>
              </a:spcBef>
              <a:spcAft>
                <a:spcPts val="0"/>
              </a:spcAft>
              <a:buNone/>
              <a:defRPr sz="975" b="0" i="0" u="none" strike="noStrike" cap="none">
                <a:solidFill>
                  <a:srgbClr val="888888"/>
                </a:solidFill>
                <a:latin typeface="Arial"/>
                <a:ea typeface="Arial"/>
                <a:cs typeface="Arial"/>
                <a:sym typeface="Arial"/>
              </a:defRPr>
            </a:lvl5pPr>
            <a:lvl6pPr marL="0" marR="0" lvl="5" indent="0" algn="r" rtl="0">
              <a:spcBef>
                <a:spcPts val="0"/>
              </a:spcBef>
              <a:spcAft>
                <a:spcPts val="0"/>
              </a:spcAft>
              <a:buNone/>
              <a:defRPr sz="975" b="0" i="0" u="none" strike="noStrike" cap="none">
                <a:solidFill>
                  <a:srgbClr val="888888"/>
                </a:solidFill>
                <a:latin typeface="Arial"/>
                <a:ea typeface="Arial"/>
                <a:cs typeface="Arial"/>
                <a:sym typeface="Arial"/>
              </a:defRPr>
            </a:lvl6pPr>
            <a:lvl7pPr marL="0" marR="0" lvl="6" indent="0" algn="r" rtl="0">
              <a:spcBef>
                <a:spcPts val="0"/>
              </a:spcBef>
              <a:spcAft>
                <a:spcPts val="0"/>
              </a:spcAft>
              <a:buNone/>
              <a:defRPr sz="975" b="0" i="0" u="none" strike="noStrike" cap="none">
                <a:solidFill>
                  <a:srgbClr val="888888"/>
                </a:solidFill>
                <a:latin typeface="Arial"/>
                <a:ea typeface="Arial"/>
                <a:cs typeface="Arial"/>
                <a:sym typeface="Arial"/>
              </a:defRPr>
            </a:lvl7pPr>
            <a:lvl8pPr marL="0" marR="0" lvl="7" indent="0" algn="r" rtl="0">
              <a:spcBef>
                <a:spcPts val="0"/>
              </a:spcBef>
              <a:spcAft>
                <a:spcPts val="0"/>
              </a:spcAft>
              <a:buNone/>
              <a:defRPr sz="975" b="0" i="0" u="none" strike="noStrike" cap="none">
                <a:solidFill>
                  <a:srgbClr val="888888"/>
                </a:solidFill>
                <a:latin typeface="Arial"/>
                <a:ea typeface="Arial"/>
                <a:cs typeface="Arial"/>
                <a:sym typeface="Arial"/>
              </a:defRPr>
            </a:lvl8pPr>
            <a:lvl9pPr marL="0" marR="0" lvl="8" indent="0" algn="r" rtl="0">
              <a:spcBef>
                <a:spcPts val="0"/>
              </a:spcBef>
              <a:spcAft>
                <a:spcPts val="0"/>
              </a:spcAft>
              <a:buNone/>
              <a:defRPr sz="975"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JP"/>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15" name="Google Shape;99;p1"/>
          <p:cNvGrpSpPr/>
          <p:nvPr/>
        </p:nvGrpSpPr>
        <p:grpSpPr>
          <a:xfrm>
            <a:off x="-3175" y="373258"/>
            <a:ext cx="9910806" cy="110465"/>
            <a:chOff x="-3175" y="476672"/>
            <a:chExt cx="9910806" cy="110465"/>
          </a:xfrm>
        </p:grpSpPr>
        <p:cxnSp>
          <p:nvCxnSpPr>
            <p:cNvPr id="1116" name="Google Shape;100;p1"/>
            <p:cNvCxnSpPr/>
            <p:nvPr/>
          </p:nvCxnSpPr>
          <p:spPr>
            <a:xfrm>
              <a:off x="1631" y="476672"/>
              <a:ext cx="9906000" cy="0"/>
            </a:xfrm>
            <a:prstGeom prst="straightConnector1">
              <a:avLst/>
            </a:prstGeom>
            <a:noFill/>
            <a:ln w="57150" cap="flat" cmpd="sng">
              <a:solidFill>
                <a:srgbClr val="FFCCFF"/>
              </a:solidFill>
              <a:prstDash val="solid"/>
              <a:miter lim="800000"/>
              <a:headEnd type="none" w="sm" len="sm"/>
              <a:tailEnd type="none" w="sm" len="sm"/>
            </a:ln>
          </p:spPr>
        </p:cxnSp>
        <p:cxnSp>
          <p:nvCxnSpPr>
            <p:cNvPr id="1117" name="Google Shape;101;p1"/>
            <p:cNvCxnSpPr/>
            <p:nvPr/>
          </p:nvCxnSpPr>
          <p:spPr>
            <a:xfrm>
              <a:off x="-3175" y="535980"/>
              <a:ext cx="9906000" cy="0"/>
            </a:xfrm>
            <a:prstGeom prst="straightConnector1">
              <a:avLst/>
            </a:prstGeom>
            <a:noFill/>
            <a:ln w="63500" cap="flat" cmpd="sng">
              <a:solidFill>
                <a:srgbClr val="FF99CC"/>
              </a:solidFill>
              <a:prstDash val="solid"/>
              <a:miter lim="800000"/>
              <a:headEnd type="none" w="sm" len="sm"/>
              <a:tailEnd type="none" w="sm" len="sm"/>
            </a:ln>
          </p:spPr>
        </p:cxnSp>
        <p:cxnSp>
          <p:nvCxnSpPr>
            <p:cNvPr id="1118" name="Google Shape;102;p1"/>
            <p:cNvCxnSpPr/>
            <p:nvPr/>
          </p:nvCxnSpPr>
          <p:spPr>
            <a:xfrm>
              <a:off x="1631" y="587137"/>
              <a:ext cx="9906000" cy="0"/>
            </a:xfrm>
            <a:prstGeom prst="straightConnector1">
              <a:avLst/>
            </a:prstGeom>
            <a:noFill/>
            <a:ln w="60325" cap="flat" cmpd="sng">
              <a:solidFill>
                <a:srgbClr val="FF0000"/>
              </a:solidFill>
              <a:prstDash val="solid"/>
              <a:miter lim="800000"/>
              <a:headEnd type="none" w="sm" len="sm"/>
              <a:tailEnd type="none" w="sm" len="sm"/>
            </a:ln>
          </p:spPr>
        </p:cxnSp>
      </p:grpSp>
      <p:sp>
        <p:nvSpPr>
          <p:cNvPr id="1119" name="Google Shape;103;p1"/>
          <p:cNvSpPr txBox="1"/>
          <p:nvPr/>
        </p:nvSpPr>
        <p:spPr>
          <a:xfrm>
            <a:off x="8385062" y="0"/>
            <a:ext cx="1536490" cy="276999"/>
          </a:xfrm>
          <a:prstGeom prst="rect">
            <a:avLst/>
          </a:prstGeom>
          <a:noFill/>
          <a:ln>
            <a:noFill/>
          </a:ln>
        </p:spPr>
        <p:txBody>
          <a:bodyPr spcFirstLastPara="1" wrap="square" lIns="91425" tIns="45700" rIns="91425" bIns="45700" anchor="ctr" anchorCtr="0">
            <a:spAutoFit/>
          </a:bodyPr>
          <a:lstStyle/>
          <a:p>
            <a:pPr marL="0" marR="0" lvl="0" indent="0" algn="r" rtl="0">
              <a:spcBef>
                <a:spcPts val="0"/>
              </a:spcBef>
              <a:spcAft>
                <a:spcPts val="0"/>
              </a:spcAft>
              <a:buNone/>
            </a:pPr>
            <a:r>
              <a:rPr lang="ja-JP" sz="1200" dirty="0">
                <a:solidFill>
                  <a:schemeClr val="dk1"/>
                </a:solidFill>
                <a:latin typeface="BIZ UDゴシック" panose="020B0400000000000000" pitchFamily="49" charset="-128"/>
                <a:ea typeface="BIZ UDゴシック" panose="020B0400000000000000" pitchFamily="49" charset="-128"/>
                <a:cs typeface="Meiryo"/>
                <a:sym typeface="Meiryo"/>
              </a:rPr>
              <a:t>【様式</a:t>
            </a:r>
            <a:r>
              <a:rPr lang="ja-JP" altLang="en-US" sz="1200" dirty="0">
                <a:solidFill>
                  <a:schemeClr val="dk1"/>
                </a:solidFill>
                <a:latin typeface="BIZ UDゴシック" panose="020B0400000000000000" pitchFamily="49" charset="-128"/>
                <a:ea typeface="BIZ UDゴシック" panose="020B0400000000000000" pitchFamily="49" charset="-128"/>
                <a:cs typeface="Meiryo"/>
                <a:sym typeface="Meiryo"/>
              </a:rPr>
              <a:t>２</a:t>
            </a:r>
            <a:r>
              <a:rPr lang="ja-JP" sz="1200" dirty="0">
                <a:solidFill>
                  <a:schemeClr val="dk1"/>
                </a:solidFill>
                <a:latin typeface="BIZ UDゴシック" panose="020B0400000000000000" pitchFamily="49" charset="-128"/>
                <a:ea typeface="BIZ UDゴシック" panose="020B0400000000000000" pitchFamily="49" charset="-128"/>
                <a:cs typeface="Meiryo"/>
                <a:sym typeface="Meiryo"/>
              </a:rPr>
              <a:t>】</a:t>
            </a:r>
            <a:endParaRPr dirty="0">
              <a:latin typeface="BIZ UDゴシック" panose="020B0400000000000000" pitchFamily="49" charset="-128"/>
              <a:ea typeface="BIZ UDゴシック" panose="020B0400000000000000" pitchFamily="49" charset="-128"/>
            </a:endParaRPr>
          </a:p>
        </p:txBody>
      </p:sp>
      <p:sp>
        <p:nvSpPr>
          <p:cNvPr id="1121" name="Google Shape;105;p1"/>
          <p:cNvSpPr txBox="1"/>
          <p:nvPr/>
        </p:nvSpPr>
        <p:spPr>
          <a:xfrm>
            <a:off x="33572" y="829975"/>
            <a:ext cx="4248000" cy="612000"/>
          </a:xfrm>
          <a:prstGeom prst="rect">
            <a:avLst/>
          </a:prstGeom>
          <a:solidFill>
            <a:schemeClr val="lt1"/>
          </a:solidFill>
          <a:ln w="28575"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algn="just"/>
            <a:r>
              <a:rPr lang="ja-JP" altLang="en-US" sz="1800" b="1" dirty="0">
                <a:solidFill>
                  <a:schemeClr val="dk1"/>
                </a:solidFill>
                <a:latin typeface="BIZ UDPゴシック" panose="020B0400000000000000" pitchFamily="50" charset="-128"/>
                <a:ea typeface="BIZ UDPゴシック" panose="020B0400000000000000" pitchFamily="50" charset="-128"/>
                <a:cs typeface="Meiryo"/>
                <a:sym typeface="Meiryo"/>
              </a:rPr>
              <a:t>○○○○○○○○○○○○○○○○○</a:t>
            </a:r>
            <a:endParaRPr lang="en-US" altLang="ja-JP" sz="1800" b="1" dirty="0">
              <a:solidFill>
                <a:schemeClr val="dk1"/>
              </a:solidFill>
              <a:latin typeface="BIZ UDPゴシック" panose="020B0400000000000000" pitchFamily="50" charset="-128"/>
              <a:ea typeface="BIZ UDPゴシック" panose="020B0400000000000000" pitchFamily="50" charset="-128"/>
              <a:cs typeface="Meiryo"/>
              <a:sym typeface="Meiryo"/>
            </a:endParaRPr>
          </a:p>
        </p:txBody>
      </p:sp>
      <p:sp>
        <p:nvSpPr>
          <p:cNvPr id="21" name="Google Shape;105;p1"/>
          <p:cNvSpPr txBox="1"/>
          <p:nvPr/>
        </p:nvSpPr>
        <p:spPr>
          <a:xfrm>
            <a:off x="1401572" y="1793364"/>
            <a:ext cx="2880000" cy="1440000"/>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lgn="just"/>
            <a:r>
              <a:rPr lang="en-US" altLang="ja-JP" sz="1100" dirty="0">
                <a:solidFill>
                  <a:schemeClr val="dk1"/>
                </a:solidFill>
                <a:latin typeface="BIZ UDPゴシック" panose="020B0400000000000000" pitchFamily="50" charset="-128"/>
                <a:ea typeface="BIZ UDPゴシック" panose="020B0400000000000000" pitchFamily="50" charset="-128"/>
                <a:cs typeface="Meiryo"/>
                <a:sym typeface="Meiryo"/>
              </a:rPr>
              <a:t>※</a:t>
            </a:r>
            <a:r>
              <a:rPr lang="ja-JP" altLang="en-US" sz="1100" dirty="0">
                <a:solidFill>
                  <a:schemeClr val="dk1"/>
                </a:solidFill>
                <a:latin typeface="BIZ UDPゴシック" panose="020B0400000000000000" pitchFamily="50" charset="-128"/>
                <a:ea typeface="BIZ UDPゴシック" panose="020B0400000000000000" pitchFamily="50" charset="-128"/>
                <a:cs typeface="Meiryo"/>
                <a:sym typeface="Meiryo"/>
              </a:rPr>
              <a:t>最終的にどのようなレガシーを形成するか、　目指している最終着地点を記載してください。</a:t>
            </a:r>
            <a:endParaRPr sz="1100" dirty="0">
              <a:solidFill>
                <a:schemeClr val="dk1"/>
              </a:solidFill>
              <a:latin typeface="BIZ UDPゴシック" panose="020B0400000000000000" pitchFamily="50" charset="-128"/>
              <a:ea typeface="BIZ UDPゴシック" panose="020B0400000000000000" pitchFamily="50" charset="-128"/>
              <a:cs typeface="Meiryo"/>
              <a:sym typeface="Meiryo"/>
            </a:endParaRPr>
          </a:p>
        </p:txBody>
      </p:sp>
      <p:sp>
        <p:nvSpPr>
          <p:cNvPr id="32" name="Google Shape;96;p1"/>
          <p:cNvSpPr/>
          <p:nvPr/>
        </p:nvSpPr>
        <p:spPr>
          <a:xfrm>
            <a:off x="33572" y="3343262"/>
            <a:ext cx="3240000" cy="252000"/>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ctr" anchorCtr="0">
            <a:noAutofit/>
          </a:bodyPr>
          <a:lstStyle/>
          <a:p>
            <a:pPr algn="just"/>
            <a:r>
              <a:rPr lang="ja-JP" altLang="en-US" sz="1200" b="1" dirty="0">
                <a:latin typeface="BIZ UDPゴシック" panose="020B0400000000000000" pitchFamily="50" charset="-128"/>
                <a:ea typeface="BIZ UDPゴシック" panose="020B0400000000000000" pitchFamily="50" charset="-128"/>
                <a:cs typeface="Meiryo"/>
                <a:sym typeface="Meiryo"/>
              </a:rPr>
              <a:t>レガシー形成のスケジュール</a:t>
            </a:r>
          </a:p>
        </p:txBody>
      </p:sp>
      <p:sp>
        <p:nvSpPr>
          <p:cNvPr id="33" name="Google Shape;96;p1"/>
          <p:cNvSpPr/>
          <p:nvPr/>
        </p:nvSpPr>
        <p:spPr>
          <a:xfrm>
            <a:off x="3393872" y="3343260"/>
            <a:ext cx="2700000" cy="252000"/>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ctr" anchorCtr="0">
            <a:noAutofit/>
          </a:bodyPr>
          <a:lstStyle/>
          <a:p>
            <a:pPr algn="just"/>
            <a:r>
              <a:rPr lang="ja-JP" altLang="en-US" sz="1200" b="1" dirty="0">
                <a:latin typeface="BIZ UDPゴシック" panose="020B0400000000000000" pitchFamily="50" charset="-128"/>
                <a:ea typeface="BIZ UDPゴシック" panose="020B0400000000000000" pitchFamily="50" charset="-128"/>
                <a:cs typeface="Meiryo"/>
                <a:sym typeface="Meiryo"/>
              </a:rPr>
              <a:t>令和６年度の取組内容</a:t>
            </a:r>
          </a:p>
        </p:txBody>
      </p:sp>
      <p:sp>
        <p:nvSpPr>
          <p:cNvPr id="35" name="Google Shape;96;p1"/>
          <p:cNvSpPr/>
          <p:nvPr/>
        </p:nvSpPr>
        <p:spPr>
          <a:xfrm>
            <a:off x="6213948" y="3348457"/>
            <a:ext cx="3600000" cy="252000"/>
          </a:xfrm>
          <a:prstGeom prst="rect">
            <a:avLst/>
          </a:prstGeom>
          <a:solidFill>
            <a:schemeClr val="accent4">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ctr" anchorCtr="0">
            <a:noAutofit/>
          </a:bodyPr>
          <a:lstStyle/>
          <a:p>
            <a:pPr algn="just"/>
            <a:r>
              <a:rPr lang="ja-JP" altLang="en-US" sz="1200" b="1" dirty="0">
                <a:latin typeface="BIZ UDPゴシック" panose="020B0400000000000000" pitchFamily="50" charset="-128"/>
                <a:ea typeface="BIZ UDPゴシック" panose="020B0400000000000000" pitchFamily="50" charset="-128"/>
                <a:cs typeface="Meiryo"/>
                <a:sym typeface="Meiryo"/>
              </a:rPr>
              <a:t>独自性、旅行者を惹きつける要因・要素</a:t>
            </a:r>
          </a:p>
        </p:txBody>
      </p:sp>
      <p:sp>
        <p:nvSpPr>
          <p:cNvPr id="36" name="Google Shape;96;p1"/>
          <p:cNvSpPr/>
          <p:nvPr/>
        </p:nvSpPr>
        <p:spPr>
          <a:xfrm>
            <a:off x="6215751" y="5089559"/>
            <a:ext cx="3600000" cy="252000"/>
          </a:xfrm>
          <a:prstGeom prst="rect">
            <a:avLst/>
          </a:prstGeom>
          <a:solidFill>
            <a:schemeClr val="accent4">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ctr" anchorCtr="0">
            <a:noAutofit/>
          </a:bodyPr>
          <a:lstStyle/>
          <a:p>
            <a:pPr algn="just"/>
            <a:r>
              <a:rPr lang="ja-JP" altLang="en-US" sz="1200" b="1" dirty="0">
                <a:latin typeface="BIZ UDPゴシック" panose="020B0400000000000000" pitchFamily="50" charset="-128"/>
                <a:ea typeface="BIZ UDPゴシック" panose="020B0400000000000000" pitchFamily="50" charset="-128"/>
                <a:cs typeface="Meiryo"/>
                <a:sym typeface="Meiryo"/>
              </a:rPr>
              <a:t>レガシー形成に向けて想定される課題</a:t>
            </a:r>
          </a:p>
        </p:txBody>
      </p:sp>
      <p:sp>
        <p:nvSpPr>
          <p:cNvPr id="37" name="Google Shape;97;p1"/>
          <p:cNvSpPr txBox="1"/>
          <p:nvPr/>
        </p:nvSpPr>
        <p:spPr>
          <a:xfrm>
            <a:off x="33572" y="3589861"/>
            <a:ext cx="3240000" cy="1413523"/>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lgn="just"/>
            <a:r>
              <a:rPr lang="en-US" altLang="ja-JP" sz="1100" dirty="0">
                <a:solidFill>
                  <a:schemeClr val="dk1"/>
                </a:solidFill>
                <a:latin typeface="BIZ UDPゴシック" panose="020B0400000000000000" pitchFamily="50" charset="-128"/>
                <a:ea typeface="BIZ UDPゴシック" panose="020B0400000000000000" pitchFamily="50" charset="-128"/>
                <a:cs typeface="Meiryo"/>
                <a:sym typeface="Meiryo"/>
              </a:rPr>
              <a:t>※</a:t>
            </a:r>
            <a:r>
              <a:rPr lang="ja-JP" altLang="en-US" sz="1100" dirty="0">
                <a:solidFill>
                  <a:schemeClr val="dk1"/>
                </a:solidFill>
                <a:latin typeface="BIZ UDPゴシック" panose="020B0400000000000000" pitchFamily="50" charset="-128"/>
                <a:ea typeface="BIZ UDPゴシック" panose="020B0400000000000000" pitchFamily="50" charset="-128"/>
                <a:cs typeface="Meiryo"/>
                <a:sym typeface="Meiryo"/>
              </a:rPr>
              <a:t>現時点でスケジュールが不明であれば、その旨を記載し、今年度事業の結果を踏まえどのように検討を進めていくか、考えられる範囲で記載してください。</a:t>
            </a:r>
            <a:endParaRPr sz="1100" dirty="0">
              <a:solidFill>
                <a:schemeClr val="dk1"/>
              </a:solidFill>
              <a:latin typeface="BIZ UDPゴシック" panose="020B0400000000000000" pitchFamily="50" charset="-128"/>
              <a:ea typeface="BIZ UDPゴシック" panose="020B0400000000000000" pitchFamily="50" charset="-128"/>
              <a:cs typeface="Meiryo"/>
              <a:sym typeface="Meiryo"/>
            </a:endParaRPr>
          </a:p>
        </p:txBody>
      </p:sp>
      <p:sp>
        <p:nvSpPr>
          <p:cNvPr id="38" name="Google Shape;97;p1"/>
          <p:cNvSpPr txBox="1"/>
          <p:nvPr/>
        </p:nvSpPr>
        <p:spPr>
          <a:xfrm>
            <a:off x="6213948" y="3599384"/>
            <a:ext cx="3600000" cy="1404000"/>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lgn="just"/>
            <a:r>
              <a:rPr lang="en-US" altLang="ja-JP" sz="1100" dirty="0">
                <a:solidFill>
                  <a:schemeClr val="dk1"/>
                </a:solidFill>
                <a:latin typeface="BIZ UDPゴシック" panose="020B0400000000000000" pitchFamily="50" charset="-128"/>
                <a:ea typeface="BIZ UDPゴシック" panose="020B0400000000000000" pitchFamily="50" charset="-128"/>
                <a:cs typeface="Meiryo"/>
                <a:sym typeface="Meiryo"/>
              </a:rPr>
              <a:t>※</a:t>
            </a:r>
            <a:r>
              <a:rPr lang="ja-JP" altLang="en-US" sz="1100" dirty="0">
                <a:solidFill>
                  <a:schemeClr val="dk1"/>
                </a:solidFill>
                <a:latin typeface="BIZ UDPゴシック" panose="020B0400000000000000" pitchFamily="50" charset="-128"/>
                <a:ea typeface="BIZ UDPゴシック" panose="020B0400000000000000" pitchFamily="50" charset="-128"/>
                <a:cs typeface="Meiryo"/>
                <a:sym typeface="Meiryo"/>
              </a:rPr>
              <a:t>形成するレガシーについて、それを目当てに日本（あるいは地域）へ行きたいと思ってもらえるような独自性を具体的に記載してください。「他にはない自然、食がある」などといった抽象的な記載は避け、当レガシーにしかないと言える独自の強み・ウリを記載してください。</a:t>
            </a:r>
            <a:endParaRPr lang="en-US" altLang="ja-JP" sz="1100" dirty="0">
              <a:solidFill>
                <a:schemeClr val="dk1"/>
              </a:solidFill>
              <a:latin typeface="BIZ UDPゴシック" panose="020B0400000000000000" pitchFamily="50" charset="-128"/>
              <a:ea typeface="BIZ UDPゴシック" panose="020B0400000000000000" pitchFamily="50" charset="-128"/>
              <a:cs typeface="Meiryo"/>
              <a:sym typeface="Meiryo"/>
            </a:endParaRPr>
          </a:p>
          <a:p>
            <a:pPr algn="just"/>
            <a:r>
              <a:rPr lang="en-US" altLang="ja-JP" sz="1100" dirty="0">
                <a:solidFill>
                  <a:schemeClr val="dk1"/>
                </a:solidFill>
                <a:latin typeface="BIZ UDPゴシック" panose="020B0400000000000000" pitchFamily="50" charset="-128"/>
                <a:ea typeface="BIZ UDPゴシック" panose="020B0400000000000000" pitchFamily="50" charset="-128"/>
                <a:cs typeface="Meiryo"/>
                <a:sym typeface="Meiryo"/>
              </a:rPr>
              <a:t>※</a:t>
            </a:r>
            <a:r>
              <a:rPr lang="ja-JP" altLang="en-US" sz="1100" dirty="0">
                <a:solidFill>
                  <a:schemeClr val="dk1"/>
                </a:solidFill>
                <a:latin typeface="BIZ UDPゴシック" panose="020B0400000000000000" pitchFamily="50" charset="-128"/>
                <a:ea typeface="BIZ UDPゴシック" panose="020B0400000000000000" pitchFamily="50" charset="-128"/>
                <a:cs typeface="Meiryo"/>
                <a:sym typeface="Meiryo"/>
              </a:rPr>
              <a:t>形成するレガシーが旅行者を惹きつける要因・要素について、根拠（需要が見込まれる理由等）を交えながら記載してください。</a:t>
            </a:r>
          </a:p>
          <a:p>
            <a:pPr lvl="0" algn="just"/>
            <a:endParaRPr sz="1100" dirty="0">
              <a:solidFill>
                <a:schemeClr val="dk1"/>
              </a:solidFill>
              <a:latin typeface="BIZ UDPゴシック" panose="020B0400000000000000" pitchFamily="50" charset="-128"/>
              <a:ea typeface="BIZ UDPゴシック" panose="020B0400000000000000" pitchFamily="50" charset="-128"/>
              <a:cs typeface="Meiryo"/>
              <a:sym typeface="Meiryo"/>
            </a:endParaRPr>
          </a:p>
        </p:txBody>
      </p:sp>
      <p:sp>
        <p:nvSpPr>
          <p:cNvPr id="39" name="Google Shape;104;p1"/>
          <p:cNvSpPr/>
          <p:nvPr/>
        </p:nvSpPr>
        <p:spPr>
          <a:xfrm>
            <a:off x="1401572" y="1540754"/>
            <a:ext cx="2880000" cy="252000"/>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ctr" anchorCtr="0">
            <a:noAutofit/>
          </a:bodyPr>
          <a:lstStyle/>
          <a:p>
            <a:pPr marL="0" marR="0" lvl="0" indent="0" algn="just" rtl="0">
              <a:spcBef>
                <a:spcPts val="0"/>
              </a:spcBef>
              <a:spcAft>
                <a:spcPts val="0"/>
              </a:spcAft>
              <a:buNone/>
            </a:pPr>
            <a:r>
              <a:rPr lang="ja-JP" altLang="en-US" sz="1200" b="1" dirty="0">
                <a:solidFill>
                  <a:schemeClr val="dk1"/>
                </a:solidFill>
                <a:latin typeface="BIZ UDPゴシック" panose="020B0400000000000000" pitchFamily="50" charset="-128"/>
                <a:ea typeface="BIZ UDPゴシック" panose="020B0400000000000000" pitchFamily="50" charset="-128"/>
                <a:cs typeface="Meiryo"/>
                <a:sym typeface="Meiryo"/>
              </a:rPr>
              <a:t>レガシー形成の最終着地点</a:t>
            </a:r>
            <a:endParaRPr sz="1200" b="1" dirty="0">
              <a:solidFill>
                <a:schemeClr val="dk1"/>
              </a:solidFill>
              <a:latin typeface="BIZ UDPゴシック" panose="020B0400000000000000" pitchFamily="50" charset="-128"/>
              <a:ea typeface="BIZ UDPゴシック" panose="020B0400000000000000" pitchFamily="50" charset="-128"/>
              <a:cs typeface="Meiryo"/>
              <a:sym typeface="Meiryo"/>
            </a:endParaRPr>
          </a:p>
        </p:txBody>
      </p:sp>
      <p:sp>
        <p:nvSpPr>
          <p:cNvPr id="24" name="Google Shape;97;p1"/>
          <p:cNvSpPr txBox="1"/>
          <p:nvPr/>
        </p:nvSpPr>
        <p:spPr>
          <a:xfrm>
            <a:off x="6215751" y="5347564"/>
            <a:ext cx="3600000" cy="1404000"/>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lgn="just"/>
            <a:r>
              <a:rPr lang="en-US" altLang="ja-JP" sz="1100" dirty="0">
                <a:solidFill>
                  <a:schemeClr val="dk1"/>
                </a:solidFill>
                <a:latin typeface="BIZ UDPゴシック" panose="020B0400000000000000" pitchFamily="50" charset="-128"/>
                <a:ea typeface="BIZ UDPゴシック" panose="020B0400000000000000" pitchFamily="50" charset="-128"/>
                <a:cs typeface="Meiryo"/>
                <a:sym typeface="Meiryo"/>
              </a:rPr>
              <a:t>※</a:t>
            </a:r>
            <a:r>
              <a:rPr lang="ja-JP" altLang="en-US" sz="1100" dirty="0">
                <a:solidFill>
                  <a:schemeClr val="dk1"/>
                </a:solidFill>
                <a:latin typeface="BIZ UDPゴシック" panose="020B0400000000000000" pitchFamily="50" charset="-128"/>
                <a:ea typeface="BIZ UDPゴシック" panose="020B0400000000000000" pitchFamily="50" charset="-128"/>
                <a:cs typeface="Meiryo"/>
                <a:sym typeface="Meiryo"/>
              </a:rPr>
              <a:t>中長期的にレガシーを形成していくにあたり想定される懸念点・課題を記載してください。</a:t>
            </a:r>
          </a:p>
          <a:p>
            <a:pPr lvl="0" algn="just"/>
            <a:r>
              <a:rPr lang="en-US" altLang="ja-JP" sz="1100" dirty="0">
                <a:solidFill>
                  <a:schemeClr val="dk1"/>
                </a:solidFill>
                <a:latin typeface="BIZ UDPゴシック" panose="020B0400000000000000" pitchFamily="50" charset="-128"/>
                <a:ea typeface="BIZ UDPゴシック" panose="020B0400000000000000" pitchFamily="50" charset="-128"/>
                <a:cs typeface="Meiryo"/>
                <a:sym typeface="Meiryo"/>
              </a:rPr>
              <a:t>※</a:t>
            </a:r>
            <a:r>
              <a:rPr lang="ja-JP" altLang="en-US" sz="1100" dirty="0">
                <a:solidFill>
                  <a:schemeClr val="dk1"/>
                </a:solidFill>
                <a:latin typeface="BIZ UDPゴシック" panose="020B0400000000000000" pitchFamily="50" charset="-128"/>
                <a:ea typeface="BIZ UDPゴシック" panose="020B0400000000000000" pitchFamily="50" charset="-128"/>
                <a:cs typeface="Meiryo"/>
                <a:sym typeface="Meiryo"/>
              </a:rPr>
              <a:t>事業化段階における他省庁との協議の必要性や、予算の確保に向けた懸念点・課題を記載してください。</a:t>
            </a:r>
            <a:endParaRPr sz="1100" dirty="0">
              <a:solidFill>
                <a:schemeClr val="dk1"/>
              </a:solidFill>
              <a:latin typeface="BIZ UDPゴシック" panose="020B0400000000000000" pitchFamily="50" charset="-128"/>
              <a:ea typeface="BIZ UDPゴシック" panose="020B0400000000000000" pitchFamily="50" charset="-128"/>
              <a:cs typeface="Meiryo"/>
              <a:sym typeface="Meiryo"/>
            </a:endParaRPr>
          </a:p>
        </p:txBody>
      </p:sp>
      <p:sp>
        <p:nvSpPr>
          <p:cNvPr id="25" name="Google Shape;97;p1"/>
          <p:cNvSpPr txBox="1"/>
          <p:nvPr/>
        </p:nvSpPr>
        <p:spPr>
          <a:xfrm>
            <a:off x="3393872" y="3589859"/>
            <a:ext cx="2700000" cy="3168000"/>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marR="0" lvl="0" algn="just" rtl="0">
              <a:spcBef>
                <a:spcPts val="0"/>
              </a:spcBef>
              <a:spcAft>
                <a:spcPts val="0"/>
              </a:spcAft>
            </a:pPr>
            <a:r>
              <a:rPr lang="ja-JP" altLang="en-US" sz="1100" dirty="0">
                <a:solidFill>
                  <a:schemeClr val="dk1"/>
                </a:solidFill>
                <a:latin typeface="BIZ UDPゴシック" panose="020B0400000000000000" pitchFamily="50" charset="-128"/>
                <a:ea typeface="BIZ UDPゴシック" panose="020B0400000000000000" pitchFamily="50" charset="-128"/>
                <a:cs typeface="Meiryo"/>
                <a:sym typeface="Meiryo"/>
              </a:rPr>
              <a:t>・</a:t>
            </a:r>
            <a:endParaRPr lang="en-US" altLang="ja-JP" sz="1100" dirty="0">
              <a:solidFill>
                <a:schemeClr val="dk1"/>
              </a:solidFill>
              <a:latin typeface="BIZ UDPゴシック" panose="020B0400000000000000" pitchFamily="50" charset="-128"/>
              <a:ea typeface="BIZ UDPゴシック" panose="020B0400000000000000" pitchFamily="50" charset="-128"/>
              <a:cs typeface="Meiryo"/>
              <a:sym typeface="Meiryo"/>
            </a:endParaRPr>
          </a:p>
          <a:p>
            <a:pPr marR="0" lvl="0" algn="just" rtl="0">
              <a:spcBef>
                <a:spcPts val="0"/>
              </a:spcBef>
              <a:spcAft>
                <a:spcPts val="0"/>
              </a:spcAft>
            </a:pPr>
            <a:r>
              <a:rPr lang="ja-JP" altLang="en-US" sz="1100" dirty="0">
                <a:solidFill>
                  <a:schemeClr val="dk1"/>
                </a:solidFill>
                <a:latin typeface="BIZ UDPゴシック" panose="020B0400000000000000" pitchFamily="50" charset="-128"/>
                <a:ea typeface="BIZ UDPゴシック" panose="020B0400000000000000" pitchFamily="50" charset="-128"/>
                <a:cs typeface="Meiryo"/>
                <a:sym typeface="Meiryo"/>
              </a:rPr>
              <a:t>・</a:t>
            </a:r>
            <a:endParaRPr lang="en-US" altLang="ja-JP" sz="1100" dirty="0">
              <a:solidFill>
                <a:schemeClr val="dk1"/>
              </a:solidFill>
              <a:latin typeface="BIZ UDPゴシック" panose="020B0400000000000000" pitchFamily="50" charset="-128"/>
              <a:ea typeface="BIZ UDPゴシック" panose="020B0400000000000000" pitchFamily="50" charset="-128"/>
              <a:cs typeface="Meiryo"/>
              <a:sym typeface="Meiryo"/>
            </a:endParaRPr>
          </a:p>
          <a:p>
            <a:pPr marR="0" lvl="0" algn="just" rtl="0">
              <a:spcBef>
                <a:spcPts val="0"/>
              </a:spcBef>
              <a:spcAft>
                <a:spcPts val="0"/>
              </a:spcAft>
            </a:pPr>
            <a:r>
              <a:rPr lang="ja-JP" altLang="en-US" sz="1100" dirty="0">
                <a:solidFill>
                  <a:schemeClr val="dk1"/>
                </a:solidFill>
                <a:latin typeface="BIZ UDPゴシック" panose="020B0400000000000000" pitchFamily="50" charset="-128"/>
                <a:ea typeface="BIZ UDPゴシック" panose="020B0400000000000000" pitchFamily="50" charset="-128"/>
                <a:cs typeface="Meiryo"/>
                <a:sym typeface="Meiryo"/>
              </a:rPr>
              <a:t>・</a:t>
            </a:r>
            <a:endParaRPr lang="en-US" altLang="ja-JP" sz="1100" dirty="0">
              <a:solidFill>
                <a:schemeClr val="dk1"/>
              </a:solidFill>
              <a:latin typeface="BIZ UDPゴシック" panose="020B0400000000000000" pitchFamily="50" charset="-128"/>
              <a:ea typeface="BIZ UDPゴシック" panose="020B0400000000000000" pitchFamily="50" charset="-128"/>
              <a:cs typeface="Meiryo"/>
              <a:sym typeface="Meiryo"/>
            </a:endParaRPr>
          </a:p>
          <a:p>
            <a:pPr marR="0" lvl="0" algn="just" rtl="0">
              <a:spcBef>
                <a:spcPts val="0"/>
              </a:spcBef>
              <a:spcAft>
                <a:spcPts val="0"/>
              </a:spcAft>
            </a:pPr>
            <a:r>
              <a:rPr lang="ja-JP" altLang="en-US" sz="1100" dirty="0">
                <a:solidFill>
                  <a:schemeClr val="dk1"/>
                </a:solidFill>
                <a:latin typeface="BIZ UDPゴシック" panose="020B0400000000000000" pitchFamily="50" charset="-128"/>
                <a:ea typeface="BIZ UDPゴシック" panose="020B0400000000000000" pitchFamily="50" charset="-128"/>
                <a:cs typeface="Meiryo"/>
                <a:sym typeface="Meiryo"/>
              </a:rPr>
              <a:t>・</a:t>
            </a:r>
            <a:endParaRPr lang="en-US" altLang="ja-JP" sz="1100" dirty="0">
              <a:solidFill>
                <a:schemeClr val="dk1"/>
              </a:solidFill>
              <a:latin typeface="BIZ UDPゴシック" panose="020B0400000000000000" pitchFamily="50" charset="-128"/>
              <a:ea typeface="BIZ UDPゴシック" panose="020B0400000000000000" pitchFamily="50" charset="-128"/>
              <a:cs typeface="Meiryo"/>
              <a:sym typeface="Meiryo"/>
            </a:endParaRPr>
          </a:p>
          <a:p>
            <a:pPr marR="0" lvl="0" algn="just" rtl="0">
              <a:spcBef>
                <a:spcPts val="0"/>
              </a:spcBef>
              <a:spcAft>
                <a:spcPts val="0"/>
              </a:spcAft>
            </a:pPr>
            <a:r>
              <a:rPr lang="ja-JP" altLang="en-US" sz="1100" dirty="0">
                <a:solidFill>
                  <a:schemeClr val="dk1"/>
                </a:solidFill>
                <a:latin typeface="BIZ UDPゴシック" panose="020B0400000000000000" pitchFamily="50" charset="-128"/>
                <a:ea typeface="BIZ UDPゴシック" panose="020B0400000000000000" pitchFamily="50" charset="-128"/>
                <a:cs typeface="Meiryo"/>
                <a:sym typeface="Meiryo"/>
              </a:rPr>
              <a:t>・</a:t>
            </a:r>
            <a:endParaRPr lang="en-US" altLang="ja-JP" sz="1100" dirty="0">
              <a:solidFill>
                <a:schemeClr val="dk1"/>
              </a:solidFill>
              <a:latin typeface="BIZ UDPゴシック" panose="020B0400000000000000" pitchFamily="50" charset="-128"/>
              <a:ea typeface="BIZ UDPゴシック" panose="020B0400000000000000" pitchFamily="50" charset="-128"/>
              <a:cs typeface="Meiryo"/>
              <a:sym typeface="Meiryo"/>
            </a:endParaRPr>
          </a:p>
          <a:p>
            <a:pPr marR="0" lvl="0" algn="just" rtl="0">
              <a:spcBef>
                <a:spcPts val="0"/>
              </a:spcBef>
              <a:spcAft>
                <a:spcPts val="0"/>
              </a:spcAft>
            </a:pPr>
            <a:r>
              <a:rPr lang="ja-JP" altLang="en-US" sz="1100" dirty="0">
                <a:solidFill>
                  <a:schemeClr val="dk1"/>
                </a:solidFill>
                <a:latin typeface="BIZ UDPゴシック" panose="020B0400000000000000" pitchFamily="50" charset="-128"/>
                <a:ea typeface="BIZ UDPゴシック" panose="020B0400000000000000" pitchFamily="50" charset="-128"/>
                <a:cs typeface="Meiryo"/>
                <a:sym typeface="Meiryo"/>
              </a:rPr>
              <a:t>・</a:t>
            </a:r>
            <a:endParaRPr lang="en-US" altLang="ja-JP" sz="1100" dirty="0">
              <a:solidFill>
                <a:schemeClr val="dk1"/>
              </a:solidFill>
              <a:latin typeface="BIZ UDPゴシック" panose="020B0400000000000000" pitchFamily="50" charset="-128"/>
              <a:ea typeface="BIZ UDPゴシック" panose="020B0400000000000000" pitchFamily="50" charset="-128"/>
              <a:cs typeface="Meiryo"/>
              <a:sym typeface="Meiryo"/>
            </a:endParaRPr>
          </a:p>
          <a:p>
            <a:pPr marR="0" lvl="0" algn="just" rtl="0">
              <a:spcBef>
                <a:spcPts val="0"/>
              </a:spcBef>
              <a:spcAft>
                <a:spcPts val="0"/>
              </a:spcAft>
            </a:pPr>
            <a:endParaRPr sz="1100" dirty="0">
              <a:solidFill>
                <a:schemeClr val="dk1"/>
              </a:solidFill>
              <a:latin typeface="BIZ UDPゴシック" panose="020B0400000000000000" pitchFamily="50" charset="-128"/>
              <a:ea typeface="BIZ UDPゴシック" panose="020B0400000000000000" pitchFamily="50" charset="-128"/>
              <a:cs typeface="Meiryo"/>
              <a:sym typeface="Meiryo"/>
            </a:endParaRPr>
          </a:p>
        </p:txBody>
      </p:sp>
      <p:sp>
        <p:nvSpPr>
          <p:cNvPr id="26" name="Google Shape;97;p1"/>
          <p:cNvSpPr txBox="1"/>
          <p:nvPr/>
        </p:nvSpPr>
        <p:spPr>
          <a:xfrm>
            <a:off x="4423248" y="581312"/>
            <a:ext cx="5400000" cy="2648599"/>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lgn="just"/>
            <a:r>
              <a:rPr lang="ja-JP" altLang="en-US" sz="1100" dirty="0">
                <a:solidFill>
                  <a:schemeClr val="dk1"/>
                </a:solidFill>
                <a:latin typeface="BIZ UDPゴシック" panose="020B0400000000000000" pitchFamily="50" charset="-128"/>
                <a:ea typeface="BIZ UDPゴシック" panose="020B0400000000000000" pitchFamily="50" charset="-128"/>
                <a:cs typeface="Meiryo"/>
                <a:sym typeface="Meiryo"/>
              </a:rPr>
              <a:t>形成するレガシーのイメージが伝わるイメージ図、エリア図、</a:t>
            </a:r>
            <a:r>
              <a:rPr lang="ja-JP" altLang="ja-JP" sz="1100" dirty="0">
                <a:solidFill>
                  <a:schemeClr val="dk1"/>
                </a:solidFill>
                <a:latin typeface="BIZ UDPゴシック" panose="020B0400000000000000" pitchFamily="50" charset="-128"/>
                <a:ea typeface="BIZ UDPゴシック" panose="020B0400000000000000" pitchFamily="50" charset="-128"/>
                <a:cs typeface="Meiryo"/>
                <a:sym typeface="Meiryo"/>
              </a:rPr>
              <a:t>写真等を</a:t>
            </a:r>
            <a:r>
              <a:rPr lang="ja-JP" altLang="en-US" sz="1100" dirty="0">
                <a:solidFill>
                  <a:schemeClr val="dk1"/>
                </a:solidFill>
                <a:latin typeface="BIZ UDPゴシック" panose="020B0400000000000000" pitchFamily="50" charset="-128"/>
                <a:ea typeface="BIZ UDPゴシック" panose="020B0400000000000000" pitchFamily="50" charset="-128"/>
                <a:cs typeface="Meiryo"/>
                <a:sym typeface="Meiryo"/>
              </a:rPr>
              <a:t>添付</a:t>
            </a:r>
            <a:r>
              <a:rPr lang="ja-JP" altLang="ja-JP" sz="1100" dirty="0">
                <a:solidFill>
                  <a:schemeClr val="dk1"/>
                </a:solidFill>
                <a:latin typeface="BIZ UDPゴシック" panose="020B0400000000000000" pitchFamily="50" charset="-128"/>
                <a:ea typeface="BIZ UDPゴシック" panose="020B0400000000000000" pitchFamily="50" charset="-128"/>
                <a:cs typeface="Meiryo"/>
                <a:sym typeface="Meiryo"/>
              </a:rPr>
              <a:t>してください。</a:t>
            </a:r>
            <a:endParaRPr lang="en-US" altLang="ja-JP" sz="1100" dirty="0">
              <a:solidFill>
                <a:schemeClr val="dk1"/>
              </a:solidFill>
              <a:latin typeface="BIZ UDPゴシック" panose="020B0400000000000000" pitchFamily="50" charset="-128"/>
              <a:ea typeface="BIZ UDPゴシック" panose="020B0400000000000000" pitchFamily="50" charset="-128"/>
              <a:cs typeface="Meiryo"/>
              <a:sym typeface="Meiryo"/>
            </a:endParaRPr>
          </a:p>
        </p:txBody>
      </p:sp>
      <p:sp>
        <p:nvSpPr>
          <p:cNvPr id="27" name="Google Shape;92;p1"/>
          <p:cNvSpPr txBox="1">
            <a:spLocks noGrp="1"/>
          </p:cNvSpPr>
          <p:nvPr>
            <p:ph type="title"/>
          </p:nvPr>
        </p:nvSpPr>
        <p:spPr>
          <a:xfrm>
            <a:off x="-3175" y="-105883"/>
            <a:ext cx="8985250" cy="476250"/>
          </a:xfrm>
          <a:prstGeom prst="rect">
            <a:avLst/>
          </a:prstGeom>
          <a:noFill/>
          <a:ln>
            <a:noFill/>
          </a:ln>
        </p:spPr>
        <p:txBody>
          <a:bodyPr spcFirstLastPara="1" wrap="square" lIns="91425" tIns="45700" rIns="91425" bIns="45700" anchor="ctr" anchorCtr="0">
            <a:normAutofit/>
          </a:bodyPr>
          <a:lstStyle/>
          <a:p>
            <a:pPr lvl="0">
              <a:buSzPts val="1900"/>
            </a:pPr>
            <a:r>
              <a:rPr lang="ja-JP" altLang="en-US" sz="1400" b="1" dirty="0">
                <a:latin typeface="BIZ UDゴシック" panose="020B0400000000000000" pitchFamily="49" charset="-128"/>
                <a:ea typeface="BIZ UDゴシック" panose="020B0400000000000000" pitchFamily="49" charset="-128"/>
                <a:cs typeface="Meiryo"/>
                <a:sym typeface="Meiryo"/>
              </a:rPr>
              <a:t>令和６年度 地域・日本の新たなレガシー形成事業　エントリーシート概要 </a:t>
            </a:r>
            <a:r>
              <a:rPr lang="ja-JP" altLang="en-US" sz="1600" dirty="0">
                <a:latin typeface="BIZ UDゴシック" panose="020B0400000000000000" pitchFamily="49" charset="-128"/>
                <a:ea typeface="BIZ UDゴシック" panose="020B0400000000000000" pitchFamily="49" charset="-128"/>
                <a:cs typeface="Meiryo"/>
                <a:sym typeface="Meiryo"/>
              </a:rPr>
              <a:t>　　</a:t>
            </a:r>
            <a:endParaRPr sz="2800" dirty="0">
              <a:latin typeface="BIZ UDゴシック" panose="020B0400000000000000" pitchFamily="49" charset="-128"/>
              <a:ea typeface="BIZ UDゴシック" panose="020B0400000000000000" pitchFamily="49" charset="-128"/>
            </a:endParaRPr>
          </a:p>
        </p:txBody>
      </p:sp>
      <p:sp>
        <p:nvSpPr>
          <p:cNvPr id="28" name="Google Shape;104;p1"/>
          <p:cNvSpPr/>
          <p:nvPr/>
        </p:nvSpPr>
        <p:spPr>
          <a:xfrm>
            <a:off x="33572" y="1540753"/>
            <a:ext cx="1260000" cy="252000"/>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ctr" anchorCtr="0">
            <a:noAutofit/>
          </a:bodyPr>
          <a:lstStyle/>
          <a:p>
            <a:pPr marL="0" marR="0" lvl="0" indent="0" algn="just" rtl="0">
              <a:spcBef>
                <a:spcPts val="0"/>
              </a:spcBef>
              <a:spcAft>
                <a:spcPts val="0"/>
              </a:spcAft>
              <a:buNone/>
            </a:pPr>
            <a:r>
              <a:rPr lang="ja-JP" altLang="en-US" sz="1200" b="1" dirty="0">
                <a:solidFill>
                  <a:schemeClr val="dk1"/>
                </a:solidFill>
                <a:latin typeface="BIZ UDPゴシック" panose="020B0400000000000000" pitchFamily="50" charset="-128"/>
                <a:ea typeface="BIZ UDPゴシック" panose="020B0400000000000000" pitchFamily="50" charset="-128"/>
                <a:cs typeface="Meiryo"/>
                <a:sym typeface="Meiryo"/>
              </a:rPr>
              <a:t>地域名</a:t>
            </a:r>
            <a:endParaRPr sz="1200" b="1" dirty="0">
              <a:solidFill>
                <a:schemeClr val="dk1"/>
              </a:solidFill>
              <a:latin typeface="BIZ UDPゴシック" panose="020B0400000000000000" pitchFamily="50" charset="-128"/>
              <a:ea typeface="BIZ UDPゴシック" panose="020B0400000000000000" pitchFamily="50" charset="-128"/>
              <a:cs typeface="Meiryo"/>
              <a:sym typeface="Meiryo"/>
            </a:endParaRPr>
          </a:p>
        </p:txBody>
      </p:sp>
      <p:sp>
        <p:nvSpPr>
          <p:cNvPr id="29" name="Google Shape;105;p1"/>
          <p:cNvSpPr txBox="1"/>
          <p:nvPr/>
        </p:nvSpPr>
        <p:spPr>
          <a:xfrm>
            <a:off x="33572" y="1789912"/>
            <a:ext cx="1260000" cy="838988"/>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marR="0" lvl="0" algn="just" rtl="0">
              <a:spcBef>
                <a:spcPts val="0"/>
              </a:spcBef>
              <a:spcAft>
                <a:spcPts val="0"/>
              </a:spcAft>
            </a:pPr>
            <a:r>
              <a:rPr lang="ja-JP" altLang="en-US" sz="1100" dirty="0">
                <a:solidFill>
                  <a:schemeClr val="dk1"/>
                </a:solidFill>
                <a:latin typeface="BIZ UDPゴシック" panose="020B0400000000000000" pitchFamily="50" charset="-128"/>
                <a:ea typeface="BIZ UDPゴシック" panose="020B0400000000000000" pitchFamily="50" charset="-128"/>
                <a:cs typeface="Meiryo"/>
                <a:sym typeface="Meiryo"/>
              </a:rPr>
              <a:t>○○都道府県</a:t>
            </a:r>
            <a:endParaRPr lang="en-US" altLang="ja-JP" sz="1100" dirty="0">
              <a:solidFill>
                <a:schemeClr val="dk1"/>
              </a:solidFill>
              <a:latin typeface="BIZ UDPゴシック" panose="020B0400000000000000" pitchFamily="50" charset="-128"/>
              <a:ea typeface="BIZ UDPゴシック" panose="020B0400000000000000" pitchFamily="50" charset="-128"/>
              <a:cs typeface="Meiryo"/>
              <a:sym typeface="Meiryo"/>
            </a:endParaRPr>
          </a:p>
          <a:p>
            <a:pPr marR="0" lvl="0" algn="just" rtl="0">
              <a:spcBef>
                <a:spcPts val="0"/>
              </a:spcBef>
              <a:spcAft>
                <a:spcPts val="0"/>
              </a:spcAft>
            </a:pPr>
            <a:r>
              <a:rPr lang="ja-JP" altLang="en-US" sz="1100" dirty="0">
                <a:solidFill>
                  <a:schemeClr val="dk1"/>
                </a:solidFill>
                <a:latin typeface="BIZ UDPゴシック" panose="020B0400000000000000" pitchFamily="50" charset="-128"/>
                <a:ea typeface="BIZ UDPゴシック" panose="020B0400000000000000" pitchFamily="50" charset="-128"/>
                <a:cs typeface="Meiryo"/>
                <a:sym typeface="Meiryo"/>
              </a:rPr>
              <a:t>○○市町村</a:t>
            </a:r>
            <a:endParaRPr lang="en-US" altLang="ja-JP" sz="1100" dirty="0">
              <a:solidFill>
                <a:schemeClr val="dk1"/>
              </a:solidFill>
              <a:latin typeface="BIZ UDPゴシック" panose="020B0400000000000000" pitchFamily="50" charset="-128"/>
              <a:ea typeface="BIZ UDPゴシック" panose="020B0400000000000000" pitchFamily="50" charset="-128"/>
              <a:cs typeface="Meiryo"/>
              <a:sym typeface="Meiryo"/>
            </a:endParaRPr>
          </a:p>
        </p:txBody>
      </p:sp>
      <p:sp>
        <p:nvSpPr>
          <p:cNvPr id="31" name="Google Shape;104;p1"/>
          <p:cNvSpPr/>
          <p:nvPr/>
        </p:nvSpPr>
        <p:spPr>
          <a:xfrm>
            <a:off x="33572" y="581313"/>
            <a:ext cx="4248000" cy="252000"/>
          </a:xfrm>
          <a:prstGeom prst="rect">
            <a:avLst/>
          </a:prstGeom>
          <a:solidFill>
            <a:schemeClr val="accent5">
              <a:lumMod val="20000"/>
              <a:lumOff val="80000"/>
            </a:schemeClr>
          </a:solidFill>
          <a:ln w="28575" cap="flat" cmpd="sng">
            <a:solidFill>
              <a:srgbClr val="002060"/>
            </a:solidFill>
            <a:prstDash val="solid"/>
            <a:round/>
            <a:headEnd type="none" w="sm" len="sm"/>
            <a:tailEnd type="none" w="sm" len="sm"/>
          </a:ln>
        </p:spPr>
        <p:txBody>
          <a:bodyPr spcFirstLastPara="1" wrap="square" lIns="91425" tIns="45700" rIns="91425" bIns="45700" anchor="ctr" anchorCtr="0">
            <a:noAutofit/>
          </a:bodyPr>
          <a:lstStyle/>
          <a:p>
            <a:pPr lvl="0" algn="just"/>
            <a:r>
              <a:rPr lang="ja-JP" altLang="en-US" sz="1200" b="1" dirty="0">
                <a:solidFill>
                  <a:schemeClr val="tx1"/>
                </a:solidFill>
                <a:latin typeface="BIZ UDPゴシック" panose="020B0400000000000000" pitchFamily="50" charset="-128"/>
                <a:ea typeface="BIZ UDPゴシック" panose="020B0400000000000000" pitchFamily="50" charset="-128"/>
                <a:cs typeface="Meiryo"/>
                <a:sym typeface="Meiryo"/>
              </a:rPr>
              <a:t>レガシー形成候補（事業名）</a:t>
            </a:r>
          </a:p>
        </p:txBody>
      </p:sp>
      <p:sp>
        <p:nvSpPr>
          <p:cNvPr id="23" name="Google Shape;96;p1"/>
          <p:cNvSpPr/>
          <p:nvPr/>
        </p:nvSpPr>
        <p:spPr>
          <a:xfrm>
            <a:off x="33572" y="5101724"/>
            <a:ext cx="3240000" cy="252000"/>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ctr" anchorCtr="0">
            <a:noAutofit/>
          </a:bodyPr>
          <a:lstStyle/>
          <a:p>
            <a:pPr algn="just"/>
            <a:r>
              <a:rPr lang="ja-JP" altLang="en-US" sz="1200" b="1" dirty="0">
                <a:latin typeface="BIZ UDPゴシック" panose="020B0400000000000000" pitchFamily="50" charset="-128"/>
                <a:ea typeface="BIZ UDPゴシック" panose="020B0400000000000000" pitchFamily="50" charset="-128"/>
                <a:cs typeface="Meiryo"/>
                <a:sym typeface="Meiryo"/>
              </a:rPr>
              <a:t>想定する連携団体・役割</a:t>
            </a:r>
          </a:p>
        </p:txBody>
      </p:sp>
      <p:sp>
        <p:nvSpPr>
          <p:cNvPr id="30" name="Google Shape;97;p1"/>
          <p:cNvSpPr txBox="1"/>
          <p:nvPr/>
        </p:nvSpPr>
        <p:spPr>
          <a:xfrm>
            <a:off x="33572" y="5348323"/>
            <a:ext cx="3240000" cy="1413523"/>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lgn="just"/>
            <a:r>
              <a:rPr lang="en-US" altLang="ja-JP" sz="1100" dirty="0">
                <a:solidFill>
                  <a:schemeClr val="dk1"/>
                </a:solidFill>
                <a:latin typeface="BIZ UDPゴシック" panose="020B0400000000000000" pitchFamily="50" charset="-128"/>
                <a:ea typeface="BIZ UDPゴシック" panose="020B0400000000000000" pitchFamily="50" charset="-128"/>
                <a:cs typeface="Meiryo"/>
                <a:sym typeface="Meiryo"/>
              </a:rPr>
              <a:t>※</a:t>
            </a:r>
            <a:r>
              <a:rPr lang="ja-JP" altLang="en-US" sz="1100" dirty="0">
                <a:solidFill>
                  <a:schemeClr val="dk1"/>
                </a:solidFill>
                <a:latin typeface="BIZ UDPゴシック" panose="020B0400000000000000" pitchFamily="50" charset="-128"/>
                <a:ea typeface="BIZ UDPゴシック" panose="020B0400000000000000" pitchFamily="50" charset="-128"/>
                <a:cs typeface="Meiryo"/>
                <a:sym typeface="Meiryo"/>
              </a:rPr>
              <a:t>現時点で体制が不明であれば、期待される状態を示した上で、体制構築に関する取組の方針を可能な範囲で記載するしてください。</a:t>
            </a:r>
            <a:endParaRPr sz="1100" dirty="0">
              <a:solidFill>
                <a:schemeClr val="dk1"/>
              </a:solidFill>
              <a:latin typeface="BIZ UDPゴシック" panose="020B0400000000000000" pitchFamily="50" charset="-128"/>
              <a:ea typeface="BIZ UDPゴシック" panose="020B0400000000000000" pitchFamily="50" charset="-128"/>
              <a:cs typeface="Meiryo"/>
              <a:sym typeface="Meiryo"/>
            </a:endParaRPr>
          </a:p>
        </p:txBody>
      </p:sp>
      <p:sp>
        <p:nvSpPr>
          <p:cNvPr id="34" name="Google Shape;104;p1"/>
          <p:cNvSpPr/>
          <p:nvPr/>
        </p:nvSpPr>
        <p:spPr>
          <a:xfrm>
            <a:off x="33572" y="2685378"/>
            <a:ext cx="1260000" cy="252000"/>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ctr" anchorCtr="0">
            <a:noAutofit/>
          </a:bodyPr>
          <a:lstStyle/>
          <a:p>
            <a:pPr marL="0" marR="0" lvl="0" indent="0" algn="just" rtl="0">
              <a:spcBef>
                <a:spcPts val="0"/>
              </a:spcBef>
              <a:spcAft>
                <a:spcPts val="0"/>
              </a:spcAft>
              <a:buNone/>
            </a:pPr>
            <a:r>
              <a:rPr lang="ja-JP" altLang="en-US" sz="1200" b="1" dirty="0">
                <a:solidFill>
                  <a:schemeClr val="dk1"/>
                </a:solidFill>
                <a:latin typeface="BIZ UDPゴシック" panose="020B0400000000000000" pitchFamily="50" charset="-128"/>
                <a:ea typeface="BIZ UDPゴシック" panose="020B0400000000000000" pitchFamily="50" charset="-128"/>
                <a:cs typeface="Meiryo"/>
                <a:sym typeface="Meiryo"/>
              </a:rPr>
              <a:t>継続・新規の別</a:t>
            </a:r>
            <a:endParaRPr sz="1200" b="1" dirty="0">
              <a:solidFill>
                <a:schemeClr val="dk1"/>
              </a:solidFill>
              <a:latin typeface="BIZ UDPゴシック" panose="020B0400000000000000" pitchFamily="50" charset="-128"/>
              <a:ea typeface="BIZ UDPゴシック" panose="020B0400000000000000" pitchFamily="50" charset="-128"/>
              <a:cs typeface="Meiryo"/>
              <a:sym typeface="Meiryo"/>
            </a:endParaRPr>
          </a:p>
        </p:txBody>
      </p:sp>
      <p:sp>
        <p:nvSpPr>
          <p:cNvPr id="40" name="Google Shape;105;p1"/>
          <p:cNvSpPr txBox="1"/>
          <p:nvPr/>
        </p:nvSpPr>
        <p:spPr>
          <a:xfrm>
            <a:off x="33572" y="2937378"/>
            <a:ext cx="1260000" cy="292534"/>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marR="0" lvl="0" algn="ctr" rtl="0">
              <a:spcBef>
                <a:spcPts val="0"/>
              </a:spcBef>
              <a:spcAft>
                <a:spcPts val="0"/>
              </a:spcAft>
            </a:pPr>
            <a:r>
              <a:rPr lang="ja-JP" altLang="en-US" sz="1100" dirty="0">
                <a:solidFill>
                  <a:schemeClr val="dk1"/>
                </a:solidFill>
                <a:latin typeface="BIZ UDPゴシック" panose="020B0400000000000000" pitchFamily="50" charset="-128"/>
                <a:ea typeface="BIZ UDPゴシック" panose="020B0400000000000000" pitchFamily="50" charset="-128"/>
                <a:cs typeface="Meiryo"/>
                <a:sym typeface="Meiryo"/>
              </a:rPr>
              <a:t>継続／新規</a:t>
            </a:r>
            <a:endParaRPr lang="en-US" altLang="ja-JP" sz="1100" dirty="0">
              <a:solidFill>
                <a:schemeClr val="dk1"/>
              </a:solidFill>
              <a:latin typeface="BIZ UDPゴシック" panose="020B0400000000000000" pitchFamily="50" charset="-128"/>
              <a:ea typeface="BIZ UDPゴシック" panose="020B0400000000000000" pitchFamily="50" charset="-128"/>
              <a:cs typeface="Meiryo"/>
              <a:sym typeface="Meiryo"/>
            </a:endParaRPr>
          </a:p>
        </p:txBody>
      </p:sp>
      <p:sp>
        <p:nvSpPr>
          <p:cNvPr id="2" name="正方形/長方形 1"/>
          <p:cNvSpPr/>
          <p:nvPr/>
        </p:nvSpPr>
        <p:spPr>
          <a:xfrm>
            <a:off x="-3175" y="314622"/>
            <a:ext cx="1784244" cy="215444"/>
          </a:xfrm>
          <a:prstGeom prst="rect">
            <a:avLst/>
          </a:prstGeom>
          <a:solidFill>
            <a:srgbClr val="002060"/>
          </a:solidFill>
        </p:spPr>
        <p:txBody>
          <a:bodyPr wrap="none" lIns="108000" tIns="0" rIns="108000" bIns="0">
            <a:spAutoFit/>
          </a:bodyPr>
          <a:lstStyle/>
          <a:p>
            <a:r>
              <a:rPr lang="ja-JP" altLang="en-US" b="1" dirty="0">
                <a:solidFill>
                  <a:schemeClr val="bg1"/>
                </a:solidFill>
                <a:latin typeface="BIZ UDPゴシック" panose="020B0400000000000000" pitchFamily="50" charset="-128"/>
                <a:ea typeface="BIZ UDPゴシック" panose="020B0400000000000000" pitchFamily="50" charset="-128"/>
                <a:cs typeface="Meiryo"/>
                <a:sym typeface="Meiryo"/>
              </a:rPr>
              <a:t>○○運輸局　</a:t>
            </a:r>
            <a:r>
              <a:rPr lang="en-US" altLang="ja-JP" b="1" dirty="0">
                <a:solidFill>
                  <a:schemeClr val="bg1"/>
                </a:solidFill>
                <a:latin typeface="BIZ UDPゴシック" panose="020B0400000000000000" pitchFamily="50" charset="-128"/>
                <a:ea typeface="BIZ UDPゴシック" panose="020B0400000000000000" pitchFamily="50" charset="-128"/>
                <a:cs typeface="Meiryo"/>
                <a:sym typeface="Meiryo"/>
              </a:rPr>
              <a:t>NO.</a:t>
            </a:r>
            <a:r>
              <a:rPr lang="ja-JP" altLang="en-US" b="1" dirty="0">
                <a:solidFill>
                  <a:schemeClr val="bg1"/>
                </a:solidFill>
                <a:latin typeface="BIZ UDPゴシック" panose="020B0400000000000000" pitchFamily="50" charset="-128"/>
                <a:ea typeface="BIZ UDPゴシック" panose="020B0400000000000000" pitchFamily="50" charset="-128"/>
                <a:cs typeface="Meiryo"/>
                <a:sym typeface="Meiryo"/>
              </a:rPr>
              <a:t>○</a:t>
            </a:r>
            <a:endParaRPr lang="ja-JP" altLang="en-US" dirty="0">
              <a:solidFill>
                <a:schemeClr val="bg1"/>
              </a:solidFill>
            </a:endParaRPr>
          </a:p>
        </p:txBody>
      </p:sp>
      <p:sp>
        <p:nvSpPr>
          <p:cNvPr id="41" name="正方形/長方形 40"/>
          <p:cNvSpPr/>
          <p:nvPr/>
        </p:nvSpPr>
        <p:spPr>
          <a:xfrm>
            <a:off x="7628630" y="337373"/>
            <a:ext cx="2292921" cy="184666"/>
          </a:xfrm>
          <a:prstGeom prst="rect">
            <a:avLst/>
          </a:prstGeom>
          <a:solidFill>
            <a:schemeClr val="bg1"/>
          </a:solidFill>
        </p:spPr>
        <p:txBody>
          <a:bodyPr wrap="square" lIns="72000" tIns="0" rIns="72000" bIns="0">
            <a:spAutoFit/>
          </a:bodyPr>
          <a:lstStyle/>
          <a:p>
            <a:r>
              <a:rPr lang="ja-JP" altLang="en-US" sz="1200" b="1" dirty="0">
                <a:latin typeface="BIZ UDPゴシック" panose="020B0400000000000000" pitchFamily="50" charset="-128"/>
                <a:ea typeface="BIZ UDPゴシック" panose="020B0400000000000000" pitchFamily="50" charset="-128"/>
                <a:cs typeface="Meiryo"/>
                <a:sym typeface="Meiryo"/>
              </a:rPr>
              <a:t>応募者名：　　　　　　　　　　　　　　</a:t>
            </a:r>
            <a:endParaRPr lang="ja-JP" altLang="en-US" sz="1200" dirty="0"/>
          </a:p>
        </p:txBody>
      </p:sp>
    </p:spTree>
    <p:extLst>
      <p:ext uri="{BB962C8B-B14F-4D97-AF65-F5344CB8AC3E}">
        <p14:creationId xmlns:p14="http://schemas.microsoft.com/office/powerpoint/2010/main" val="1182419661"/>
      </p:ext>
    </p:extLst>
  </p:cSld>
  <p:clrMapOvr>
    <a:masterClrMapping/>
  </p:clrMapOvr>
</p:sld>
</file>

<file path=ppt/theme/theme1.xml><?xml version="1.0" encoding="utf-8"?>
<a:theme xmlns:a="http://schemas.openxmlformats.org/drawingml/2006/main" name="Office テーマ">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atMod val="130000"/>
              </a:schemeClr>
            </a:gs>
            <a:gs pos="100000">
              <a:schemeClr val="phClr">
                <a:tint val="50000"/>
                <a:satMod val="350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atMod val="130000"/>
              </a:schemeClr>
            </a:gs>
            <a:gs pos="100000">
              <a:schemeClr val="phClr">
                <a:tint val="50000"/>
                <a:satMod val="350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746</TotalTime>
  <Words>358</Words>
  <Application>Microsoft Office PowerPoint</Application>
  <PresentationFormat>A4 210 x 297 mm</PresentationFormat>
  <Paragraphs>31</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BIZ UDPゴシック</vt:lpstr>
      <vt:lpstr>BIZ UDゴシック</vt:lpstr>
      <vt:lpstr>Arial</vt:lpstr>
      <vt:lpstr>Office テーマ</vt:lpstr>
      <vt:lpstr>令和６年度 地域・日本の新たなレガシー形成事業　エントリーシート概要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2022-03-08T04:11:16Z</cp:lastPrinted>
  <dcterms:created xsi:type="dcterms:W3CDTF">2007-11-06T12:19:33Z</dcterms:created>
  <dcterms:modified xsi:type="dcterms:W3CDTF">2024-02-14T05:42:34Z</dcterms:modified>
</cp:coreProperties>
</file>