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258" r:id="rId2"/>
    <p:sldId id="447" r:id="rId3"/>
    <p:sldId id="448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（別紙２）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318869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を埋め込んだ二次元コードを入れる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312360" y="2802715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46523" y="5269467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863448" y="5673435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8E26A9F-F843-CF0E-1143-940CBFC5E5A9}"/>
              </a:ext>
            </a:extLst>
          </p:cNvPr>
          <p:cNvSpPr/>
          <p:nvPr/>
        </p:nvSpPr>
        <p:spPr>
          <a:xfrm>
            <a:off x="236537" y="5924148"/>
            <a:ext cx="325485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&lt;※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二次元コード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&gt;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・実際は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５サイズでの掲載となるので、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５サイズで読み取れるか確認する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複数載せる場合は、それぞれを十分に離して載せる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8DA0BA-C7EF-27AA-02EC-BFD616DF65BE}"/>
              </a:ext>
            </a:extLst>
          </p:cNvPr>
          <p:cNvSpPr/>
          <p:nvPr/>
        </p:nvSpPr>
        <p:spPr>
          <a:xfrm>
            <a:off x="3237423" y="2296947"/>
            <a:ext cx="295329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b="1" dirty="0">
                <a:solidFill>
                  <a:schemeClr val="accent5"/>
                </a:solidFill>
                <a:latin typeface="+mn-ea"/>
              </a:rPr>
              <a:t>・</a:t>
            </a:r>
            <a:r>
              <a:rPr lang="ja-JP" altLang="en-US" sz="1200" b="1" dirty="0">
                <a:solidFill>
                  <a:schemeClr val="accent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カタログ公表後、農林水産省が、カタログの中から成果をピックアップして紹介する場合、写真、図表等を転載する場合があります。ご了解ください。</a:t>
            </a:r>
            <a:endParaRPr kumimoji="1" lang="en-US" altLang="ja-JP" sz="1200" b="1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○○○○○○</a:t>
            </a:r>
            <a:endParaRPr kumimoji="1" lang="ja-JP" altLang="en-US" sz="16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加工・流通</a:t>
            </a:r>
            <a:endParaRPr kumimoji="1" lang="ja-JP" altLang="en-US" sz="1600" dirty="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つを選択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・外枠は不要</a:t>
            </a:r>
            <a:endParaRPr lang="en-US" altLang="ja-JP" sz="10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TEL:</a:t>
            </a:r>
            <a:r>
              <a:rPr lang="ja-JP" altLang="en-US" sz="1050" dirty="0">
                <a:solidFill>
                  <a:schemeClr val="tx1"/>
                </a:solidFill>
              </a:rPr>
              <a:t>　○○○○　</a:t>
            </a:r>
            <a:r>
              <a:rPr lang="en-US" altLang="ja-JP" sz="1050" dirty="0">
                <a:solidFill>
                  <a:schemeClr val="tx1"/>
                </a:solidFill>
              </a:rPr>
              <a:t>                   e-mail:</a:t>
            </a:r>
            <a:r>
              <a:rPr lang="ja-JP" altLang="en-US" sz="1050" dirty="0">
                <a:solidFill>
                  <a:schemeClr val="tx1"/>
                </a:solidFill>
              </a:rPr>
              <a:t>○○○○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17139B-D0F0-E58F-FA41-ACF285BA877E}"/>
              </a:ext>
            </a:extLst>
          </p:cNvPr>
          <p:cNvSpPr/>
          <p:nvPr/>
        </p:nvSpPr>
        <p:spPr>
          <a:xfrm>
            <a:off x="115332" y="61487"/>
            <a:ext cx="4689352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提出用（赤字黄色ハイライト箇所は提出の際、削除してください）</a:t>
            </a:r>
            <a:endParaRPr lang="en-US" altLang="ja-JP" sz="1200" b="1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5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914</Words>
  <PresentationFormat>画面に合わせる (4:3)</PresentationFormat>
  <Paragraphs>126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2025-06-25T07:40:04Z</dcterms:created>
  <dcterms:modified xsi:type="dcterms:W3CDTF">2025-06-25T07:43:09Z</dcterms:modified>
</cp:coreProperties>
</file>